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2" r:id="rId2"/>
    <p:sldId id="348" r:id="rId3"/>
    <p:sldId id="349" r:id="rId4"/>
    <p:sldId id="300" r:id="rId5"/>
    <p:sldId id="346" r:id="rId6"/>
    <p:sldId id="350" r:id="rId7"/>
    <p:sldId id="347" r:id="rId8"/>
    <p:sldId id="357" r:id="rId9"/>
    <p:sldId id="353" r:id="rId10"/>
    <p:sldId id="355" r:id="rId11"/>
    <p:sldId id="358" r:id="rId12"/>
    <p:sldId id="352" r:id="rId13"/>
    <p:sldId id="35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7" autoAdjust="0"/>
    <p:restoredTop sz="95109" autoAdjust="0"/>
  </p:normalViewPr>
  <p:slideViewPr>
    <p:cSldViewPr snapToGrid="0">
      <p:cViewPr varScale="1">
        <p:scale>
          <a:sx n="85" d="100"/>
          <a:sy n="85" d="100"/>
        </p:scale>
        <p:origin x="774"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Title Slide">
    <p:spTree>
      <p:nvGrpSpPr>
        <p:cNvPr id="1" name="Shape 101"/>
        <p:cNvGrpSpPr/>
        <p:nvPr/>
      </p:nvGrpSpPr>
      <p:grpSpPr>
        <a:xfrm>
          <a:off x="0" y="0"/>
          <a:ext cx="0" cy="0"/>
          <a:chOff x="0" y="0"/>
          <a:chExt cx="0" cy="0"/>
        </a:xfrm>
      </p:grpSpPr>
      <p:sp>
        <p:nvSpPr>
          <p:cNvPr id="102" name="Google Shape;102;p26"/>
          <p:cNvSpPr txBox="1">
            <a:spLocks noGrp="1"/>
          </p:cNvSpPr>
          <p:nvPr>
            <p:ph type="ctrTitle"/>
          </p:nvPr>
        </p:nvSpPr>
        <p:spPr>
          <a:xfrm>
            <a:off x="1524000" y="1122363"/>
            <a:ext cx="9144000" cy="2387600"/>
          </a:xfrm>
          <a:prstGeom prst="rect">
            <a:avLst/>
          </a:prstGeom>
          <a:noFill/>
          <a:ln>
            <a:noFill/>
          </a:ln>
        </p:spPr>
        <p:txBody>
          <a:bodyPr spcFirstLastPara="1" wrap="square" lIns="68575" tIns="34275" rIns="68575" bIns="34275" anchor="b" anchorCtr="0">
            <a:noAutofit/>
          </a:bodyPr>
          <a:lstStyle>
            <a:lvl1pPr lvl="0" algn="ctr" rtl="0">
              <a:lnSpc>
                <a:spcPct val="90000"/>
              </a:lnSpc>
              <a:spcBef>
                <a:spcPts val="0"/>
              </a:spcBef>
              <a:spcAft>
                <a:spcPts val="0"/>
              </a:spcAft>
              <a:buClr>
                <a:schemeClr val="dk1"/>
              </a:buClr>
              <a:buSzPts val="4500"/>
              <a:buFont typeface="Calibri"/>
              <a:buNone/>
              <a:defRPr sz="60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3" name="Google Shape;103;p26"/>
          <p:cNvSpPr txBox="1">
            <a:spLocks noGrp="1"/>
          </p:cNvSpPr>
          <p:nvPr>
            <p:ph type="subTitle" idx="1"/>
          </p:nvPr>
        </p:nvSpPr>
        <p:spPr>
          <a:xfrm>
            <a:off x="1524000" y="3602037"/>
            <a:ext cx="9144000" cy="1655600"/>
          </a:xfrm>
          <a:prstGeom prst="rect">
            <a:avLst/>
          </a:prstGeom>
          <a:noFill/>
          <a:ln>
            <a:noFill/>
          </a:ln>
        </p:spPr>
        <p:txBody>
          <a:bodyPr spcFirstLastPara="1" wrap="square" lIns="68575" tIns="34275" rIns="68575" bIns="34275" anchor="t" anchorCtr="0">
            <a:noAutofit/>
          </a:bodyPr>
          <a:lstStyle>
            <a:lvl1pPr lvl="0" algn="ctr" rtl="0">
              <a:lnSpc>
                <a:spcPct val="90000"/>
              </a:lnSpc>
              <a:spcBef>
                <a:spcPts val="1067"/>
              </a:spcBef>
              <a:spcAft>
                <a:spcPts val="0"/>
              </a:spcAft>
              <a:buClr>
                <a:schemeClr val="dk1"/>
              </a:buClr>
              <a:buSzPts val="1800"/>
              <a:buNone/>
              <a:defRPr sz="2400"/>
            </a:lvl1pPr>
            <a:lvl2pPr lvl="1" algn="ctr" rtl="0">
              <a:lnSpc>
                <a:spcPct val="90000"/>
              </a:lnSpc>
              <a:spcBef>
                <a:spcPts val="533"/>
              </a:spcBef>
              <a:spcAft>
                <a:spcPts val="0"/>
              </a:spcAft>
              <a:buClr>
                <a:schemeClr val="dk1"/>
              </a:buClr>
              <a:buSzPts val="1500"/>
              <a:buNone/>
              <a:defRPr sz="2000"/>
            </a:lvl2pPr>
            <a:lvl3pPr lvl="2" algn="ctr" rtl="0">
              <a:lnSpc>
                <a:spcPct val="90000"/>
              </a:lnSpc>
              <a:spcBef>
                <a:spcPts val="533"/>
              </a:spcBef>
              <a:spcAft>
                <a:spcPts val="0"/>
              </a:spcAft>
              <a:buClr>
                <a:schemeClr val="dk1"/>
              </a:buClr>
              <a:buSzPts val="1400"/>
              <a:buNone/>
              <a:defRPr sz="1867"/>
            </a:lvl3pPr>
            <a:lvl4pPr lvl="3" algn="ctr" rtl="0">
              <a:lnSpc>
                <a:spcPct val="90000"/>
              </a:lnSpc>
              <a:spcBef>
                <a:spcPts val="533"/>
              </a:spcBef>
              <a:spcAft>
                <a:spcPts val="0"/>
              </a:spcAft>
              <a:buClr>
                <a:schemeClr val="dk1"/>
              </a:buClr>
              <a:buSzPts val="1200"/>
              <a:buNone/>
              <a:defRPr sz="1600"/>
            </a:lvl4pPr>
            <a:lvl5pPr lvl="4" algn="ctr" rtl="0">
              <a:lnSpc>
                <a:spcPct val="90000"/>
              </a:lnSpc>
              <a:spcBef>
                <a:spcPts val="533"/>
              </a:spcBef>
              <a:spcAft>
                <a:spcPts val="0"/>
              </a:spcAft>
              <a:buClr>
                <a:schemeClr val="dk1"/>
              </a:buClr>
              <a:buSzPts val="1200"/>
              <a:buNone/>
              <a:defRPr sz="1600"/>
            </a:lvl5pPr>
            <a:lvl6pPr lvl="5" algn="ctr" rtl="0">
              <a:lnSpc>
                <a:spcPct val="90000"/>
              </a:lnSpc>
              <a:spcBef>
                <a:spcPts val="533"/>
              </a:spcBef>
              <a:spcAft>
                <a:spcPts val="0"/>
              </a:spcAft>
              <a:buClr>
                <a:schemeClr val="dk1"/>
              </a:buClr>
              <a:buSzPts val="1200"/>
              <a:buNone/>
              <a:defRPr sz="1600"/>
            </a:lvl6pPr>
            <a:lvl7pPr lvl="6" algn="ctr" rtl="0">
              <a:lnSpc>
                <a:spcPct val="90000"/>
              </a:lnSpc>
              <a:spcBef>
                <a:spcPts val="533"/>
              </a:spcBef>
              <a:spcAft>
                <a:spcPts val="0"/>
              </a:spcAft>
              <a:buClr>
                <a:schemeClr val="dk1"/>
              </a:buClr>
              <a:buSzPts val="1200"/>
              <a:buNone/>
              <a:defRPr sz="1600"/>
            </a:lvl7pPr>
            <a:lvl8pPr lvl="7" algn="ctr" rtl="0">
              <a:lnSpc>
                <a:spcPct val="90000"/>
              </a:lnSpc>
              <a:spcBef>
                <a:spcPts val="533"/>
              </a:spcBef>
              <a:spcAft>
                <a:spcPts val="0"/>
              </a:spcAft>
              <a:buClr>
                <a:schemeClr val="dk1"/>
              </a:buClr>
              <a:buSzPts val="1200"/>
              <a:buNone/>
              <a:defRPr sz="1600"/>
            </a:lvl8pPr>
            <a:lvl9pPr lvl="8" algn="ctr" rtl="0">
              <a:lnSpc>
                <a:spcPct val="90000"/>
              </a:lnSpc>
              <a:spcBef>
                <a:spcPts val="533"/>
              </a:spcBef>
              <a:spcAft>
                <a:spcPts val="0"/>
              </a:spcAft>
              <a:buClr>
                <a:schemeClr val="dk1"/>
              </a:buClr>
              <a:buSzPts val="1200"/>
              <a:buNone/>
              <a:defRPr sz="1600"/>
            </a:lvl9pPr>
          </a:lstStyle>
          <a:p>
            <a:endParaRPr/>
          </a:p>
        </p:txBody>
      </p:sp>
      <p:sp>
        <p:nvSpPr>
          <p:cNvPr id="104" name="Google Shape;104;p26"/>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5" name="Google Shape;105;p26"/>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6" name="Google Shape;106;p26"/>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pic>
        <p:nvPicPr>
          <p:cNvPr id="3" name="Picture 2">
            <a:extLst>
              <a:ext uri="{FF2B5EF4-FFF2-40B4-BE49-F238E27FC236}">
                <a16:creationId xmlns:a16="http://schemas.microsoft.com/office/drawing/2014/main" id="{32AD5E3E-436D-4173-8E95-8C406C7F8864}"/>
              </a:ext>
            </a:extLst>
          </p:cNvPr>
          <p:cNvPicPr>
            <a:picLocks noChangeAspect="1"/>
          </p:cNvPicPr>
          <p:nvPr userDrawn="1"/>
        </p:nvPicPr>
        <p:blipFill rotWithShape="1">
          <a:blip r:embed="rId2"/>
          <a:srcRect t="6892"/>
          <a:stretch/>
        </p:blipFill>
        <p:spPr>
          <a:xfrm>
            <a:off x="10005061" y="1"/>
            <a:ext cx="2114191" cy="1022985"/>
          </a:xfrm>
          <a:prstGeom prst="rect">
            <a:avLst/>
          </a:prstGeom>
        </p:spPr>
      </p:pic>
    </p:spTree>
    <p:extLst>
      <p:ext uri="{BB962C8B-B14F-4D97-AF65-F5344CB8AC3E}">
        <p14:creationId xmlns:p14="http://schemas.microsoft.com/office/powerpoint/2010/main" val="2301477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reserve="1">
  <p:cSld name="Section Header">
    <p:spTree>
      <p:nvGrpSpPr>
        <p:cNvPr id="1" name="Shape 107"/>
        <p:cNvGrpSpPr/>
        <p:nvPr/>
      </p:nvGrpSpPr>
      <p:grpSpPr>
        <a:xfrm>
          <a:off x="0" y="0"/>
          <a:ext cx="0" cy="0"/>
          <a:chOff x="0" y="0"/>
          <a:chExt cx="0" cy="0"/>
        </a:xfrm>
      </p:grpSpPr>
      <p:pic>
        <p:nvPicPr>
          <p:cNvPr id="3" name="Picture 2" descr="A picture containing background pattern&#10;&#10;Description automatically generated">
            <a:extLst>
              <a:ext uri="{FF2B5EF4-FFF2-40B4-BE49-F238E27FC236}">
                <a16:creationId xmlns:a16="http://schemas.microsoft.com/office/drawing/2014/main" id="{A42A2940-F9DA-42A0-A441-C6524BE8B6D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8" name="Google Shape;108;p27"/>
          <p:cNvSpPr txBox="1">
            <a:spLocks noGrp="1"/>
          </p:cNvSpPr>
          <p:nvPr>
            <p:ph type="title"/>
          </p:nvPr>
        </p:nvSpPr>
        <p:spPr>
          <a:xfrm>
            <a:off x="831851" y="1709739"/>
            <a:ext cx="10515600" cy="28528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chemeClr val="dk1"/>
              </a:buClr>
              <a:buSzPts val="4500"/>
              <a:buFont typeface="Calibri"/>
              <a:buNone/>
              <a:defRPr sz="60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9" name="Google Shape;109;p27"/>
          <p:cNvSpPr txBox="1">
            <a:spLocks noGrp="1"/>
          </p:cNvSpPr>
          <p:nvPr>
            <p:ph type="body" idx="1"/>
          </p:nvPr>
        </p:nvSpPr>
        <p:spPr>
          <a:xfrm>
            <a:off x="831851" y="4589463"/>
            <a:ext cx="10515600" cy="1500000"/>
          </a:xfrm>
          <a:prstGeom prst="rect">
            <a:avLst/>
          </a:prstGeom>
          <a:noFill/>
          <a:ln>
            <a:noFill/>
          </a:ln>
        </p:spPr>
        <p:txBody>
          <a:bodyPr spcFirstLastPara="1" wrap="square" lIns="68575" tIns="34275" rIns="68575" bIns="34275" anchor="t" anchorCtr="0">
            <a:noAutofit/>
          </a:bodyPr>
          <a:lstStyle>
            <a:lvl1pPr marL="609585" lvl="0" indent="-304792" algn="l" rtl="0">
              <a:lnSpc>
                <a:spcPct val="90000"/>
              </a:lnSpc>
              <a:spcBef>
                <a:spcPts val="1067"/>
              </a:spcBef>
              <a:spcAft>
                <a:spcPts val="0"/>
              </a:spcAft>
              <a:buClr>
                <a:srgbClr val="888888"/>
              </a:buClr>
              <a:buSzPts val="1800"/>
              <a:buNone/>
              <a:defRPr sz="2400">
                <a:solidFill>
                  <a:srgbClr val="888888"/>
                </a:solidFill>
              </a:defRPr>
            </a:lvl1pPr>
            <a:lvl2pPr marL="1219170" lvl="1" indent="-304792" algn="l" rtl="0">
              <a:lnSpc>
                <a:spcPct val="90000"/>
              </a:lnSpc>
              <a:spcBef>
                <a:spcPts val="533"/>
              </a:spcBef>
              <a:spcAft>
                <a:spcPts val="0"/>
              </a:spcAft>
              <a:buClr>
                <a:srgbClr val="888888"/>
              </a:buClr>
              <a:buSzPts val="1500"/>
              <a:buNone/>
              <a:defRPr sz="2000">
                <a:solidFill>
                  <a:srgbClr val="888888"/>
                </a:solidFill>
              </a:defRPr>
            </a:lvl2pPr>
            <a:lvl3pPr marL="1828754" lvl="2" indent="-304792" algn="l" rtl="0">
              <a:lnSpc>
                <a:spcPct val="90000"/>
              </a:lnSpc>
              <a:spcBef>
                <a:spcPts val="533"/>
              </a:spcBef>
              <a:spcAft>
                <a:spcPts val="0"/>
              </a:spcAft>
              <a:buClr>
                <a:srgbClr val="888888"/>
              </a:buClr>
              <a:buSzPts val="1400"/>
              <a:buNone/>
              <a:defRPr sz="1867">
                <a:solidFill>
                  <a:srgbClr val="888888"/>
                </a:solidFill>
              </a:defRPr>
            </a:lvl3pPr>
            <a:lvl4pPr marL="2438339" lvl="3" indent="-304792" algn="l" rtl="0">
              <a:lnSpc>
                <a:spcPct val="90000"/>
              </a:lnSpc>
              <a:spcBef>
                <a:spcPts val="533"/>
              </a:spcBef>
              <a:spcAft>
                <a:spcPts val="0"/>
              </a:spcAft>
              <a:buClr>
                <a:srgbClr val="888888"/>
              </a:buClr>
              <a:buSzPts val="1200"/>
              <a:buNone/>
              <a:defRPr sz="1600">
                <a:solidFill>
                  <a:srgbClr val="888888"/>
                </a:solidFill>
              </a:defRPr>
            </a:lvl4pPr>
            <a:lvl5pPr marL="3047924" lvl="4" indent="-304792" algn="l" rtl="0">
              <a:lnSpc>
                <a:spcPct val="90000"/>
              </a:lnSpc>
              <a:spcBef>
                <a:spcPts val="533"/>
              </a:spcBef>
              <a:spcAft>
                <a:spcPts val="0"/>
              </a:spcAft>
              <a:buClr>
                <a:srgbClr val="888888"/>
              </a:buClr>
              <a:buSzPts val="1200"/>
              <a:buNone/>
              <a:defRPr sz="1600">
                <a:solidFill>
                  <a:srgbClr val="888888"/>
                </a:solidFill>
              </a:defRPr>
            </a:lvl5pPr>
            <a:lvl6pPr marL="3657509" lvl="5" indent="-304792" algn="l" rtl="0">
              <a:lnSpc>
                <a:spcPct val="90000"/>
              </a:lnSpc>
              <a:spcBef>
                <a:spcPts val="533"/>
              </a:spcBef>
              <a:spcAft>
                <a:spcPts val="0"/>
              </a:spcAft>
              <a:buClr>
                <a:srgbClr val="888888"/>
              </a:buClr>
              <a:buSzPts val="1200"/>
              <a:buNone/>
              <a:defRPr sz="1600">
                <a:solidFill>
                  <a:srgbClr val="888888"/>
                </a:solidFill>
              </a:defRPr>
            </a:lvl6pPr>
            <a:lvl7pPr marL="4267093" lvl="6" indent="-304792" algn="l" rtl="0">
              <a:lnSpc>
                <a:spcPct val="90000"/>
              </a:lnSpc>
              <a:spcBef>
                <a:spcPts val="533"/>
              </a:spcBef>
              <a:spcAft>
                <a:spcPts val="0"/>
              </a:spcAft>
              <a:buClr>
                <a:srgbClr val="888888"/>
              </a:buClr>
              <a:buSzPts val="1200"/>
              <a:buNone/>
              <a:defRPr sz="1600">
                <a:solidFill>
                  <a:srgbClr val="888888"/>
                </a:solidFill>
              </a:defRPr>
            </a:lvl7pPr>
            <a:lvl8pPr marL="4876678" lvl="7" indent="-304792" algn="l" rtl="0">
              <a:lnSpc>
                <a:spcPct val="90000"/>
              </a:lnSpc>
              <a:spcBef>
                <a:spcPts val="533"/>
              </a:spcBef>
              <a:spcAft>
                <a:spcPts val="0"/>
              </a:spcAft>
              <a:buClr>
                <a:srgbClr val="888888"/>
              </a:buClr>
              <a:buSzPts val="1200"/>
              <a:buNone/>
              <a:defRPr sz="1600">
                <a:solidFill>
                  <a:srgbClr val="888888"/>
                </a:solidFill>
              </a:defRPr>
            </a:lvl8pPr>
            <a:lvl9pPr marL="5486263" lvl="8" indent="-304792" algn="l" rtl="0">
              <a:lnSpc>
                <a:spcPct val="90000"/>
              </a:lnSpc>
              <a:spcBef>
                <a:spcPts val="533"/>
              </a:spcBef>
              <a:spcAft>
                <a:spcPts val="0"/>
              </a:spcAft>
              <a:buClr>
                <a:srgbClr val="888888"/>
              </a:buClr>
              <a:buSzPts val="1200"/>
              <a:buNone/>
              <a:defRPr sz="1600">
                <a:solidFill>
                  <a:srgbClr val="888888"/>
                </a:solidFill>
              </a:defRPr>
            </a:lvl9pPr>
          </a:lstStyle>
          <a:p>
            <a:endParaRPr/>
          </a:p>
        </p:txBody>
      </p:sp>
      <p:sp>
        <p:nvSpPr>
          <p:cNvPr id="110" name="Google Shape;110;p27"/>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1" name="Google Shape;111;p27"/>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2" name="Google Shape;112;p27"/>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52633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13"/>
        <p:cNvGrpSpPr/>
        <p:nvPr/>
      </p:nvGrpSpPr>
      <p:grpSpPr>
        <a:xfrm>
          <a:off x="0" y="0"/>
          <a:ext cx="0" cy="0"/>
          <a:chOff x="0" y="0"/>
          <a:chExt cx="0" cy="0"/>
        </a:xfrm>
      </p:grpSpPr>
      <p:sp>
        <p:nvSpPr>
          <p:cNvPr id="114" name="Google Shape;114;p28"/>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5" name="Google Shape;115;p28"/>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16" name="Google Shape;116;p28"/>
          <p:cNvSpPr txBox="1">
            <a:spLocks noGrp="1"/>
          </p:cNvSpPr>
          <p:nvPr>
            <p:ph type="body" idx="2"/>
          </p:nvPr>
        </p:nvSpPr>
        <p:spPr>
          <a:xfrm>
            <a:off x="6172200" y="1825625"/>
            <a:ext cx="5181600" cy="4351200"/>
          </a:xfrm>
          <a:prstGeom prst="rect">
            <a:avLst/>
          </a:prstGeom>
          <a:noFill/>
          <a:ln>
            <a:noFill/>
          </a:ln>
        </p:spPr>
        <p:txBody>
          <a:bodyPr spcFirstLastPara="1" wrap="square" lIns="68575" tIns="34275" rIns="68575" bIns="34275" anchor="t" anchorCtr="0">
            <a:no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17" name="Google Shape;117;p28"/>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8" name="Google Shape;118;p28"/>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9" name="Google Shape;119;p28"/>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76020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20"/>
        <p:cNvGrpSpPr/>
        <p:nvPr/>
      </p:nvGrpSpPr>
      <p:grpSpPr>
        <a:xfrm>
          <a:off x="0" y="0"/>
          <a:ext cx="0" cy="0"/>
          <a:chOff x="0" y="0"/>
          <a:chExt cx="0" cy="0"/>
        </a:xfrm>
      </p:grpSpPr>
      <p:sp>
        <p:nvSpPr>
          <p:cNvPr id="121" name="Google Shape;121;p29"/>
          <p:cNvSpPr txBox="1">
            <a:spLocks noGrp="1"/>
          </p:cNvSpPr>
          <p:nvPr>
            <p:ph type="title"/>
          </p:nvPr>
        </p:nvSpPr>
        <p:spPr>
          <a:xfrm>
            <a:off x="839788" y="365125"/>
            <a:ext cx="10515600" cy="13256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2" name="Google Shape;122;p29"/>
          <p:cNvSpPr txBox="1">
            <a:spLocks noGrp="1"/>
          </p:cNvSpPr>
          <p:nvPr>
            <p:ph type="body" idx="1"/>
          </p:nvPr>
        </p:nvSpPr>
        <p:spPr>
          <a:xfrm>
            <a:off x="839788" y="1681163"/>
            <a:ext cx="5157600" cy="824000"/>
          </a:xfrm>
          <a:prstGeom prst="rect">
            <a:avLst/>
          </a:prstGeom>
          <a:noFill/>
          <a:ln>
            <a:noFill/>
          </a:ln>
        </p:spPr>
        <p:txBody>
          <a:bodyPr spcFirstLastPara="1" wrap="square" lIns="68575" tIns="34275" rIns="68575" bIns="34275" anchor="b" anchorCtr="0">
            <a:noAutofit/>
          </a:bodyPr>
          <a:lstStyle>
            <a:lvl1pPr marL="609585" lvl="0" indent="-304792" algn="l" rtl="0">
              <a:lnSpc>
                <a:spcPct val="90000"/>
              </a:lnSpc>
              <a:spcBef>
                <a:spcPts val="1067"/>
              </a:spcBef>
              <a:spcAft>
                <a:spcPts val="0"/>
              </a:spcAft>
              <a:buClr>
                <a:schemeClr val="dk1"/>
              </a:buClr>
              <a:buSzPts val="1800"/>
              <a:buNone/>
              <a:defRPr sz="2400" b="1"/>
            </a:lvl1pPr>
            <a:lvl2pPr marL="1219170" lvl="1" indent="-304792" algn="l" rtl="0">
              <a:lnSpc>
                <a:spcPct val="90000"/>
              </a:lnSpc>
              <a:spcBef>
                <a:spcPts val="533"/>
              </a:spcBef>
              <a:spcAft>
                <a:spcPts val="0"/>
              </a:spcAft>
              <a:buClr>
                <a:schemeClr val="dk1"/>
              </a:buClr>
              <a:buSzPts val="1500"/>
              <a:buNone/>
              <a:defRPr sz="2000" b="1"/>
            </a:lvl2pPr>
            <a:lvl3pPr marL="1828754" lvl="2" indent="-304792" algn="l" rtl="0">
              <a:lnSpc>
                <a:spcPct val="90000"/>
              </a:lnSpc>
              <a:spcBef>
                <a:spcPts val="533"/>
              </a:spcBef>
              <a:spcAft>
                <a:spcPts val="0"/>
              </a:spcAft>
              <a:buClr>
                <a:schemeClr val="dk1"/>
              </a:buClr>
              <a:buSzPts val="1400"/>
              <a:buNone/>
              <a:defRPr sz="1867" b="1"/>
            </a:lvl3pPr>
            <a:lvl4pPr marL="2438339" lvl="3" indent="-304792" algn="l" rtl="0">
              <a:lnSpc>
                <a:spcPct val="90000"/>
              </a:lnSpc>
              <a:spcBef>
                <a:spcPts val="533"/>
              </a:spcBef>
              <a:spcAft>
                <a:spcPts val="0"/>
              </a:spcAft>
              <a:buClr>
                <a:schemeClr val="dk1"/>
              </a:buClr>
              <a:buSzPts val="1200"/>
              <a:buNone/>
              <a:defRPr sz="1600" b="1"/>
            </a:lvl4pPr>
            <a:lvl5pPr marL="3047924" lvl="4" indent="-304792" algn="l" rtl="0">
              <a:lnSpc>
                <a:spcPct val="90000"/>
              </a:lnSpc>
              <a:spcBef>
                <a:spcPts val="533"/>
              </a:spcBef>
              <a:spcAft>
                <a:spcPts val="0"/>
              </a:spcAft>
              <a:buClr>
                <a:schemeClr val="dk1"/>
              </a:buClr>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123" name="Google Shape;123;p29"/>
          <p:cNvSpPr txBox="1">
            <a:spLocks noGrp="1"/>
          </p:cNvSpPr>
          <p:nvPr>
            <p:ph type="body" idx="2"/>
          </p:nvPr>
        </p:nvSpPr>
        <p:spPr>
          <a:xfrm>
            <a:off x="839788" y="2505075"/>
            <a:ext cx="5157600" cy="3684400"/>
          </a:xfrm>
          <a:prstGeom prst="rect">
            <a:avLst/>
          </a:prstGeom>
          <a:noFill/>
          <a:ln>
            <a:noFill/>
          </a:ln>
        </p:spPr>
        <p:txBody>
          <a:bodyPr spcFirstLastPara="1" wrap="square" lIns="68575" tIns="34275" rIns="68575" bIns="34275" anchor="t" anchorCtr="0">
            <a:no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24" name="Google Shape;124;p29"/>
          <p:cNvSpPr txBox="1">
            <a:spLocks noGrp="1"/>
          </p:cNvSpPr>
          <p:nvPr>
            <p:ph type="body" idx="3"/>
          </p:nvPr>
        </p:nvSpPr>
        <p:spPr>
          <a:xfrm>
            <a:off x="6172200" y="1681163"/>
            <a:ext cx="5183200" cy="824000"/>
          </a:xfrm>
          <a:prstGeom prst="rect">
            <a:avLst/>
          </a:prstGeom>
          <a:noFill/>
          <a:ln>
            <a:noFill/>
          </a:ln>
        </p:spPr>
        <p:txBody>
          <a:bodyPr spcFirstLastPara="1" wrap="square" lIns="68575" tIns="34275" rIns="68575" bIns="34275" anchor="b" anchorCtr="0">
            <a:noAutofit/>
          </a:bodyPr>
          <a:lstStyle>
            <a:lvl1pPr marL="609585" lvl="0" indent="-304792" algn="l" rtl="0">
              <a:lnSpc>
                <a:spcPct val="90000"/>
              </a:lnSpc>
              <a:spcBef>
                <a:spcPts val="1067"/>
              </a:spcBef>
              <a:spcAft>
                <a:spcPts val="0"/>
              </a:spcAft>
              <a:buClr>
                <a:schemeClr val="dk1"/>
              </a:buClr>
              <a:buSzPts val="1800"/>
              <a:buNone/>
              <a:defRPr sz="2400" b="1"/>
            </a:lvl1pPr>
            <a:lvl2pPr marL="1219170" lvl="1" indent="-304792" algn="l" rtl="0">
              <a:lnSpc>
                <a:spcPct val="90000"/>
              </a:lnSpc>
              <a:spcBef>
                <a:spcPts val="533"/>
              </a:spcBef>
              <a:spcAft>
                <a:spcPts val="0"/>
              </a:spcAft>
              <a:buClr>
                <a:schemeClr val="dk1"/>
              </a:buClr>
              <a:buSzPts val="1500"/>
              <a:buNone/>
              <a:defRPr sz="2000" b="1"/>
            </a:lvl2pPr>
            <a:lvl3pPr marL="1828754" lvl="2" indent="-304792" algn="l" rtl="0">
              <a:lnSpc>
                <a:spcPct val="90000"/>
              </a:lnSpc>
              <a:spcBef>
                <a:spcPts val="533"/>
              </a:spcBef>
              <a:spcAft>
                <a:spcPts val="0"/>
              </a:spcAft>
              <a:buClr>
                <a:schemeClr val="dk1"/>
              </a:buClr>
              <a:buSzPts val="1400"/>
              <a:buNone/>
              <a:defRPr sz="1867" b="1"/>
            </a:lvl3pPr>
            <a:lvl4pPr marL="2438339" lvl="3" indent="-304792" algn="l" rtl="0">
              <a:lnSpc>
                <a:spcPct val="90000"/>
              </a:lnSpc>
              <a:spcBef>
                <a:spcPts val="533"/>
              </a:spcBef>
              <a:spcAft>
                <a:spcPts val="0"/>
              </a:spcAft>
              <a:buClr>
                <a:schemeClr val="dk1"/>
              </a:buClr>
              <a:buSzPts val="1200"/>
              <a:buNone/>
              <a:defRPr sz="1600" b="1"/>
            </a:lvl4pPr>
            <a:lvl5pPr marL="3047924" lvl="4" indent="-304792" algn="l" rtl="0">
              <a:lnSpc>
                <a:spcPct val="90000"/>
              </a:lnSpc>
              <a:spcBef>
                <a:spcPts val="533"/>
              </a:spcBef>
              <a:spcAft>
                <a:spcPts val="0"/>
              </a:spcAft>
              <a:buClr>
                <a:schemeClr val="dk1"/>
              </a:buClr>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125" name="Google Shape;125;p29"/>
          <p:cNvSpPr txBox="1">
            <a:spLocks noGrp="1"/>
          </p:cNvSpPr>
          <p:nvPr>
            <p:ph type="body" idx="4"/>
          </p:nvPr>
        </p:nvSpPr>
        <p:spPr>
          <a:xfrm>
            <a:off x="6172200" y="2505075"/>
            <a:ext cx="5183200" cy="3684400"/>
          </a:xfrm>
          <a:prstGeom prst="rect">
            <a:avLst/>
          </a:prstGeom>
          <a:noFill/>
          <a:ln>
            <a:noFill/>
          </a:ln>
        </p:spPr>
        <p:txBody>
          <a:bodyPr spcFirstLastPara="1" wrap="square" lIns="68575" tIns="34275" rIns="68575" bIns="34275" anchor="t" anchorCtr="0">
            <a:no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26" name="Google Shape;126;p29"/>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7" name="Google Shape;127;p29"/>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8" name="Google Shape;128;p29"/>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86201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9"/>
        <p:cNvGrpSpPr/>
        <p:nvPr/>
      </p:nvGrpSpPr>
      <p:grpSpPr>
        <a:xfrm>
          <a:off x="0" y="0"/>
          <a:ext cx="0" cy="0"/>
          <a:chOff x="0" y="0"/>
          <a:chExt cx="0" cy="0"/>
        </a:xfrm>
      </p:grpSpPr>
      <p:sp>
        <p:nvSpPr>
          <p:cNvPr id="130" name="Google Shape;130;p30"/>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1" name="Google Shape;131;p30"/>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2" name="Google Shape;132;p30"/>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3" name="Google Shape;133;p30"/>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99831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4"/>
        <p:cNvGrpSpPr/>
        <p:nvPr/>
      </p:nvGrpSpPr>
      <p:grpSpPr>
        <a:xfrm>
          <a:off x="0" y="0"/>
          <a:ext cx="0" cy="0"/>
          <a:chOff x="0" y="0"/>
          <a:chExt cx="0" cy="0"/>
        </a:xfrm>
      </p:grpSpPr>
      <p:sp>
        <p:nvSpPr>
          <p:cNvPr id="135" name="Google Shape;135;p3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6" name="Google Shape;136;p3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7" name="Google Shape;137;p3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15954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38"/>
        <p:cNvGrpSpPr/>
        <p:nvPr/>
      </p:nvGrpSpPr>
      <p:grpSpPr>
        <a:xfrm>
          <a:off x="0" y="0"/>
          <a:ext cx="0" cy="0"/>
          <a:chOff x="0" y="0"/>
          <a:chExt cx="0" cy="0"/>
        </a:xfrm>
      </p:grpSpPr>
      <p:sp>
        <p:nvSpPr>
          <p:cNvPr id="139" name="Google Shape;139;p32"/>
          <p:cNvSpPr txBox="1">
            <a:spLocks noGrp="1"/>
          </p:cNvSpPr>
          <p:nvPr>
            <p:ph type="title"/>
          </p:nvPr>
        </p:nvSpPr>
        <p:spPr>
          <a:xfrm>
            <a:off x="839788" y="457200"/>
            <a:ext cx="3932400" cy="16000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chemeClr val="dk1"/>
              </a:buClr>
              <a:buSzPts val="2400"/>
              <a:buFont typeface="Calibri"/>
              <a:buNone/>
              <a:defRPr sz="32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40" name="Google Shape;140;p32"/>
          <p:cNvSpPr txBox="1">
            <a:spLocks noGrp="1"/>
          </p:cNvSpPr>
          <p:nvPr>
            <p:ph type="body" idx="1"/>
          </p:nvPr>
        </p:nvSpPr>
        <p:spPr>
          <a:xfrm>
            <a:off x="5183188" y="987425"/>
            <a:ext cx="6172000" cy="4873600"/>
          </a:xfrm>
          <a:prstGeom prst="rect">
            <a:avLst/>
          </a:prstGeom>
          <a:noFill/>
          <a:ln>
            <a:noFill/>
          </a:ln>
        </p:spPr>
        <p:txBody>
          <a:bodyPr spcFirstLastPara="1" wrap="square" lIns="68575" tIns="34275" rIns="68575" bIns="34275" anchor="t" anchorCtr="0">
            <a:noAutofit/>
          </a:bodyPr>
          <a:lstStyle>
            <a:lvl1pPr marL="609585" lvl="0" indent="-507987" algn="l" rtl="0">
              <a:lnSpc>
                <a:spcPct val="90000"/>
              </a:lnSpc>
              <a:spcBef>
                <a:spcPts val="1067"/>
              </a:spcBef>
              <a:spcAft>
                <a:spcPts val="0"/>
              </a:spcAft>
              <a:buClr>
                <a:schemeClr val="dk1"/>
              </a:buClr>
              <a:buSzPts val="2400"/>
              <a:buChar char="•"/>
              <a:defRPr sz="3200"/>
            </a:lvl1pPr>
            <a:lvl2pPr marL="1219170" lvl="1" indent="-482588" algn="l" rtl="0">
              <a:lnSpc>
                <a:spcPct val="90000"/>
              </a:lnSpc>
              <a:spcBef>
                <a:spcPts val="533"/>
              </a:spcBef>
              <a:spcAft>
                <a:spcPts val="0"/>
              </a:spcAft>
              <a:buClr>
                <a:schemeClr val="dk1"/>
              </a:buClr>
              <a:buSzPts val="2100"/>
              <a:buChar char="•"/>
              <a:defRPr sz="2800"/>
            </a:lvl2pPr>
            <a:lvl3pPr marL="1828754" lvl="2" indent="-457189" algn="l" rtl="0">
              <a:lnSpc>
                <a:spcPct val="90000"/>
              </a:lnSpc>
              <a:spcBef>
                <a:spcPts val="533"/>
              </a:spcBef>
              <a:spcAft>
                <a:spcPts val="0"/>
              </a:spcAft>
              <a:buClr>
                <a:schemeClr val="dk1"/>
              </a:buClr>
              <a:buSzPts val="1800"/>
              <a:buChar char="•"/>
              <a:defRPr sz="2400"/>
            </a:lvl3pPr>
            <a:lvl4pPr marL="2438339" lvl="3" indent="-431789" algn="l" rtl="0">
              <a:lnSpc>
                <a:spcPct val="90000"/>
              </a:lnSpc>
              <a:spcBef>
                <a:spcPts val="533"/>
              </a:spcBef>
              <a:spcAft>
                <a:spcPts val="0"/>
              </a:spcAft>
              <a:buClr>
                <a:schemeClr val="dk1"/>
              </a:buClr>
              <a:buSzPts val="1500"/>
              <a:buChar char="•"/>
              <a:defRPr sz="2000"/>
            </a:lvl4pPr>
            <a:lvl5pPr marL="3047924" lvl="4" indent="-431789" algn="l" rtl="0">
              <a:lnSpc>
                <a:spcPct val="90000"/>
              </a:lnSpc>
              <a:spcBef>
                <a:spcPts val="533"/>
              </a:spcBef>
              <a:spcAft>
                <a:spcPts val="0"/>
              </a:spcAft>
              <a:buClr>
                <a:schemeClr val="dk1"/>
              </a:buClr>
              <a:buSzPts val="1500"/>
              <a:buChar char="•"/>
              <a:defRPr sz="2000"/>
            </a:lvl5pPr>
            <a:lvl6pPr marL="3657509" lvl="5" indent="-431789" algn="l" rtl="0">
              <a:lnSpc>
                <a:spcPct val="90000"/>
              </a:lnSpc>
              <a:spcBef>
                <a:spcPts val="533"/>
              </a:spcBef>
              <a:spcAft>
                <a:spcPts val="0"/>
              </a:spcAft>
              <a:buClr>
                <a:schemeClr val="dk1"/>
              </a:buClr>
              <a:buSzPts val="1500"/>
              <a:buChar char="•"/>
              <a:defRPr sz="2000"/>
            </a:lvl6pPr>
            <a:lvl7pPr marL="4267093" lvl="6" indent="-431789" algn="l" rtl="0">
              <a:lnSpc>
                <a:spcPct val="90000"/>
              </a:lnSpc>
              <a:spcBef>
                <a:spcPts val="533"/>
              </a:spcBef>
              <a:spcAft>
                <a:spcPts val="0"/>
              </a:spcAft>
              <a:buClr>
                <a:schemeClr val="dk1"/>
              </a:buClr>
              <a:buSzPts val="1500"/>
              <a:buChar char="•"/>
              <a:defRPr sz="2000"/>
            </a:lvl7pPr>
            <a:lvl8pPr marL="4876678" lvl="7" indent="-431789" algn="l" rtl="0">
              <a:lnSpc>
                <a:spcPct val="90000"/>
              </a:lnSpc>
              <a:spcBef>
                <a:spcPts val="533"/>
              </a:spcBef>
              <a:spcAft>
                <a:spcPts val="0"/>
              </a:spcAft>
              <a:buClr>
                <a:schemeClr val="dk1"/>
              </a:buClr>
              <a:buSzPts val="1500"/>
              <a:buChar char="•"/>
              <a:defRPr sz="2000"/>
            </a:lvl8pPr>
            <a:lvl9pPr marL="5486263" lvl="8" indent="-431789" algn="l" rtl="0">
              <a:lnSpc>
                <a:spcPct val="90000"/>
              </a:lnSpc>
              <a:spcBef>
                <a:spcPts val="533"/>
              </a:spcBef>
              <a:spcAft>
                <a:spcPts val="0"/>
              </a:spcAft>
              <a:buClr>
                <a:schemeClr val="dk1"/>
              </a:buClr>
              <a:buSzPts val="1500"/>
              <a:buChar char="•"/>
              <a:defRPr sz="2000"/>
            </a:lvl9pPr>
          </a:lstStyle>
          <a:p>
            <a:endParaRPr/>
          </a:p>
        </p:txBody>
      </p:sp>
      <p:sp>
        <p:nvSpPr>
          <p:cNvPr id="141" name="Google Shape;141;p32"/>
          <p:cNvSpPr txBox="1">
            <a:spLocks noGrp="1"/>
          </p:cNvSpPr>
          <p:nvPr>
            <p:ph type="body" idx="2"/>
          </p:nvPr>
        </p:nvSpPr>
        <p:spPr>
          <a:xfrm>
            <a:off x="839788" y="2057400"/>
            <a:ext cx="3932400" cy="3811600"/>
          </a:xfrm>
          <a:prstGeom prst="rect">
            <a:avLst/>
          </a:prstGeom>
          <a:noFill/>
          <a:ln>
            <a:noFill/>
          </a:ln>
        </p:spPr>
        <p:txBody>
          <a:bodyPr spcFirstLastPara="1" wrap="square" lIns="68575" tIns="34275" rIns="68575" bIns="34275" anchor="t" anchorCtr="0">
            <a:no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142" name="Google Shape;142;p32"/>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43" name="Google Shape;143;p32"/>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44" name="Google Shape;144;p32"/>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06426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45"/>
        <p:cNvGrpSpPr/>
        <p:nvPr/>
      </p:nvGrpSpPr>
      <p:grpSpPr>
        <a:xfrm>
          <a:off x="0" y="0"/>
          <a:ext cx="0" cy="0"/>
          <a:chOff x="0" y="0"/>
          <a:chExt cx="0" cy="0"/>
        </a:xfrm>
      </p:grpSpPr>
      <p:sp>
        <p:nvSpPr>
          <p:cNvPr id="146" name="Google Shape;146;p33"/>
          <p:cNvSpPr txBox="1">
            <a:spLocks noGrp="1"/>
          </p:cNvSpPr>
          <p:nvPr>
            <p:ph type="title"/>
          </p:nvPr>
        </p:nvSpPr>
        <p:spPr>
          <a:xfrm>
            <a:off x="839788" y="457200"/>
            <a:ext cx="3932400" cy="16000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chemeClr val="dk1"/>
              </a:buClr>
              <a:buSzPts val="2400"/>
              <a:buFont typeface="Calibri"/>
              <a:buNone/>
              <a:defRPr sz="32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47" name="Google Shape;147;p33"/>
          <p:cNvSpPr>
            <a:spLocks noGrp="1"/>
          </p:cNvSpPr>
          <p:nvPr>
            <p:ph type="pic" idx="2"/>
          </p:nvPr>
        </p:nvSpPr>
        <p:spPr>
          <a:xfrm>
            <a:off x="5183188" y="987425"/>
            <a:ext cx="6172000" cy="48736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1067"/>
              </a:spcBef>
              <a:spcAft>
                <a:spcPts val="0"/>
              </a:spcAft>
              <a:buClr>
                <a:schemeClr val="dk1"/>
              </a:buClr>
              <a:buSzPts val="24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33"/>
              </a:spcBef>
              <a:spcAft>
                <a:spcPts val="0"/>
              </a:spcAft>
              <a:buClr>
                <a:schemeClr val="dk1"/>
              </a:buClr>
              <a:buSzPts val="21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33"/>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8" name="Google Shape;148;p33"/>
          <p:cNvSpPr txBox="1">
            <a:spLocks noGrp="1"/>
          </p:cNvSpPr>
          <p:nvPr>
            <p:ph type="body" idx="1"/>
          </p:nvPr>
        </p:nvSpPr>
        <p:spPr>
          <a:xfrm>
            <a:off x="839788" y="2057400"/>
            <a:ext cx="3932400" cy="3811600"/>
          </a:xfrm>
          <a:prstGeom prst="rect">
            <a:avLst/>
          </a:prstGeom>
          <a:noFill/>
          <a:ln>
            <a:noFill/>
          </a:ln>
        </p:spPr>
        <p:txBody>
          <a:bodyPr spcFirstLastPara="1" wrap="square" lIns="68575" tIns="34275" rIns="68575" bIns="34275" anchor="t" anchorCtr="0">
            <a:no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149" name="Google Shape;149;p3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0" name="Google Shape;150;p3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1" name="Google Shape;151;p3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25088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52"/>
        <p:cNvGrpSpPr/>
        <p:nvPr/>
      </p:nvGrpSpPr>
      <p:grpSpPr>
        <a:xfrm>
          <a:off x="0" y="0"/>
          <a:ext cx="0" cy="0"/>
          <a:chOff x="0" y="0"/>
          <a:chExt cx="0" cy="0"/>
        </a:xfrm>
      </p:grpSpPr>
      <p:sp>
        <p:nvSpPr>
          <p:cNvPr id="153" name="Google Shape;153;p34"/>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4" name="Google Shape;154;p34"/>
          <p:cNvSpPr txBox="1">
            <a:spLocks noGrp="1"/>
          </p:cNvSpPr>
          <p:nvPr>
            <p:ph type="body" idx="1"/>
          </p:nvPr>
        </p:nvSpPr>
        <p:spPr>
          <a:xfrm rot="5400000">
            <a:off x="3920400" y="-1256575"/>
            <a:ext cx="4351200" cy="10515600"/>
          </a:xfrm>
          <a:prstGeom prst="rect">
            <a:avLst/>
          </a:prstGeom>
          <a:noFill/>
          <a:ln>
            <a:noFill/>
          </a:ln>
        </p:spPr>
        <p:txBody>
          <a:bodyPr spcFirstLastPara="1" wrap="square" lIns="68575" tIns="34275" rIns="68575" bIns="34275" anchor="t" anchorCtr="0">
            <a:no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55" name="Google Shape;155;p34"/>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6" name="Google Shape;156;p34"/>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7" name="Google Shape;157;p34"/>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10516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58"/>
        <p:cNvGrpSpPr/>
        <p:nvPr/>
      </p:nvGrpSpPr>
      <p:grpSpPr>
        <a:xfrm>
          <a:off x="0" y="0"/>
          <a:ext cx="0" cy="0"/>
          <a:chOff x="0" y="0"/>
          <a:chExt cx="0" cy="0"/>
        </a:xfrm>
      </p:grpSpPr>
      <p:sp>
        <p:nvSpPr>
          <p:cNvPr id="159" name="Google Shape;159;p35"/>
          <p:cNvSpPr txBox="1">
            <a:spLocks noGrp="1"/>
          </p:cNvSpPr>
          <p:nvPr>
            <p:ph type="title"/>
          </p:nvPr>
        </p:nvSpPr>
        <p:spPr>
          <a:xfrm rot="5400000">
            <a:off x="7133400" y="1956725"/>
            <a:ext cx="5812000" cy="26288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0" name="Google Shape;160;p35"/>
          <p:cNvSpPr txBox="1">
            <a:spLocks noGrp="1"/>
          </p:cNvSpPr>
          <p:nvPr>
            <p:ph type="body" idx="1"/>
          </p:nvPr>
        </p:nvSpPr>
        <p:spPr>
          <a:xfrm rot="5400000">
            <a:off x="1799300" y="-596075"/>
            <a:ext cx="5812000" cy="7734400"/>
          </a:xfrm>
          <a:prstGeom prst="rect">
            <a:avLst/>
          </a:prstGeom>
          <a:noFill/>
          <a:ln>
            <a:noFill/>
          </a:ln>
        </p:spPr>
        <p:txBody>
          <a:bodyPr spcFirstLastPara="1" wrap="square" lIns="68575" tIns="34275" rIns="68575" bIns="34275" anchor="t" anchorCtr="0">
            <a:no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61" name="Google Shape;161;p35"/>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2" name="Google Shape;162;p35"/>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3" name="Google Shape;163;p35"/>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7048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a:t>Click to edit Master title style</a:t>
            </a:r>
            <a:endParaRPr lang="en-PH"/>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014E0EA-D300-451E-A27B-268A14B11858}" type="datetimeFigureOut">
              <a:rPr lang="en-US" smtClean="0"/>
              <a:pPr/>
              <a:t>12/2/2021</a:t>
            </a:fld>
            <a:endParaRPr lang="en-PH"/>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PH"/>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53B79CB0-0FEA-4745-9A4D-88B20D75C0EC}" type="slidenum">
              <a:rPr lang="en-PH" smtClean="0"/>
              <a:pPr/>
              <a:t>‹#›</a:t>
            </a:fld>
            <a:endParaRPr lang="en-PH"/>
          </a:p>
        </p:txBody>
      </p:sp>
    </p:spTree>
    <p:extLst>
      <p:ext uri="{BB962C8B-B14F-4D97-AF65-F5344CB8AC3E}">
        <p14:creationId xmlns:p14="http://schemas.microsoft.com/office/powerpoint/2010/main" val="2355549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5"/>
        <p:cNvGrpSpPr/>
        <p:nvPr/>
      </p:nvGrpSpPr>
      <p:grpSpPr>
        <a:xfrm>
          <a:off x="0" y="0"/>
          <a:ext cx="0" cy="0"/>
          <a:chOff x="0" y="0"/>
          <a:chExt cx="0" cy="0"/>
        </a:xfrm>
      </p:grpSpPr>
      <p:sp>
        <p:nvSpPr>
          <p:cNvPr id="96" name="Google Shape;96;p25"/>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97" name="Google Shape;97;p25"/>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8" name="Google Shape;98;p25"/>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9pPr>
          </a:lstStyle>
          <a:p>
            <a:endParaRPr/>
          </a:p>
        </p:txBody>
      </p:sp>
      <p:sp>
        <p:nvSpPr>
          <p:cNvPr id="99" name="Google Shape;99;p25"/>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9pPr>
          </a:lstStyle>
          <a:p>
            <a:endParaRPr/>
          </a:p>
        </p:txBody>
      </p:sp>
      <p:sp>
        <p:nvSpPr>
          <p:cNvPr id="100" name="Google Shape;100;p25"/>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9195127"/>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5.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text, vector graphics, toy&#10;&#10;Description automatically generated">
            <a:extLst>
              <a:ext uri="{FF2B5EF4-FFF2-40B4-BE49-F238E27FC236}">
                <a16:creationId xmlns:a16="http://schemas.microsoft.com/office/drawing/2014/main" id="{C91780C9-AF84-4DA4-BC22-52EE5D9CEBFF}"/>
              </a:ext>
            </a:extLst>
          </p:cNvPr>
          <p:cNvPicPr>
            <a:picLocks noChangeAspect="1"/>
          </p:cNvPicPr>
          <p:nvPr/>
        </p:nvPicPr>
        <p:blipFill rotWithShape="1">
          <a:blip r:embed="rId2">
            <a:alphaModFix amt="27000"/>
            <a:extLst>
              <a:ext uri="{28A0092B-C50C-407E-A947-70E740481C1C}">
                <a14:useLocalDpi xmlns:a14="http://schemas.microsoft.com/office/drawing/2010/main" val="0"/>
              </a:ext>
            </a:extLst>
          </a:blip>
          <a:srcRect l="1484" r="2" b="2"/>
          <a:stretch/>
        </p:blipFill>
        <p:spPr>
          <a:xfrm>
            <a:off x="0" y="2479608"/>
            <a:ext cx="4516683" cy="4378392"/>
          </a:xfrm>
          <a:prstGeom prst="rect">
            <a:avLst/>
          </a:prstGeom>
        </p:spPr>
      </p:pic>
      <p:sp>
        <p:nvSpPr>
          <p:cNvPr id="5" name="Google Shape;172;p37">
            <a:extLst>
              <a:ext uri="{FF2B5EF4-FFF2-40B4-BE49-F238E27FC236}">
                <a16:creationId xmlns:a16="http://schemas.microsoft.com/office/drawing/2014/main" id="{A7FD59DC-49BB-4B2D-B76A-2434562C1DD0}"/>
              </a:ext>
            </a:extLst>
          </p:cNvPr>
          <p:cNvSpPr txBox="1"/>
          <p:nvPr/>
        </p:nvSpPr>
        <p:spPr>
          <a:xfrm>
            <a:off x="975438" y="2302702"/>
            <a:ext cx="10403762" cy="1650657"/>
          </a:xfrm>
          <a:prstGeom prst="rect">
            <a:avLst/>
          </a:prstGeom>
          <a:noFill/>
          <a:ln>
            <a:noFill/>
          </a:ln>
        </p:spPr>
        <p:txBody>
          <a:bodyPr spcFirstLastPara="1" wrap="square" lIns="91433" tIns="91433" rIns="91433" bIns="91433" anchor="t" anchorCtr="0">
            <a:noAutofit/>
          </a:bodyPr>
          <a:lstStyle/>
          <a:p>
            <a:pPr algn="ctr" defTabSz="1219170">
              <a:buClr>
                <a:srgbClr val="000000"/>
              </a:buClr>
              <a:buSzPts val="3000"/>
            </a:pPr>
            <a:r>
              <a:rPr lang="en-US" sz="4800" b="1" kern="0" dirty="0" err="1">
                <a:solidFill>
                  <a:srgbClr val="134087"/>
                </a:solidFill>
                <a:effectLst>
                  <a:outerShdw blurRad="38100" dist="38100" dir="2700000" algn="tl">
                    <a:srgbClr val="000000">
                      <a:alpha val="43137"/>
                    </a:srgbClr>
                  </a:outerShdw>
                </a:effectLst>
                <a:latin typeface="Montserrat"/>
                <a:ea typeface="Montserrat"/>
                <a:cs typeface="Montserrat"/>
                <a:sym typeface="Montserrat"/>
              </a:rPr>
              <a:t>PhilID</a:t>
            </a:r>
            <a:r>
              <a:rPr lang="en-US" sz="4800" b="1" kern="0" dirty="0">
                <a:solidFill>
                  <a:srgbClr val="134087"/>
                </a:solidFill>
                <a:effectLst>
                  <a:outerShdw blurRad="38100" dist="38100" dir="2700000" algn="tl">
                    <a:srgbClr val="000000">
                      <a:alpha val="43137"/>
                    </a:srgbClr>
                  </a:outerShdw>
                </a:effectLst>
                <a:latin typeface="Montserrat"/>
                <a:ea typeface="Montserrat"/>
                <a:cs typeface="Montserrat"/>
                <a:sym typeface="Montserrat"/>
              </a:rPr>
              <a:t> 101 </a:t>
            </a:r>
          </a:p>
          <a:p>
            <a:pPr algn="ctr" defTabSz="1219170">
              <a:buClr>
                <a:srgbClr val="000000"/>
              </a:buClr>
              <a:buSzPts val="3000"/>
            </a:pPr>
            <a:r>
              <a:rPr lang="en-US" sz="4800" b="1" kern="0" dirty="0">
                <a:solidFill>
                  <a:srgbClr val="134087"/>
                </a:solidFill>
                <a:effectLst>
                  <a:outerShdw blurRad="38100" dist="38100" dir="2700000" algn="tl">
                    <a:srgbClr val="000000">
                      <a:alpha val="43137"/>
                    </a:srgbClr>
                  </a:outerShdw>
                </a:effectLst>
                <a:latin typeface="Montserrat"/>
                <a:ea typeface="Montserrat"/>
                <a:cs typeface="Montserrat"/>
                <a:sym typeface="Montserrat"/>
              </a:rPr>
              <a:t>(An Overview of the Card)</a:t>
            </a:r>
            <a:endParaRPr lang="en" sz="4800" b="1" kern="0" dirty="0">
              <a:solidFill>
                <a:srgbClr val="134087"/>
              </a:solidFill>
              <a:effectLst>
                <a:outerShdw blurRad="38100" dist="38100" dir="2700000" algn="tl">
                  <a:srgbClr val="000000">
                    <a:alpha val="43137"/>
                  </a:srgbClr>
                </a:outerShdw>
              </a:effectLst>
              <a:latin typeface="Montserrat"/>
              <a:ea typeface="Montserrat"/>
              <a:cs typeface="Montserrat"/>
              <a:sym typeface="Montserrat"/>
            </a:endParaRPr>
          </a:p>
        </p:txBody>
      </p:sp>
      <p:pic>
        <p:nvPicPr>
          <p:cNvPr id="7" name="Google Shape;173;p37">
            <a:extLst>
              <a:ext uri="{FF2B5EF4-FFF2-40B4-BE49-F238E27FC236}">
                <a16:creationId xmlns:a16="http://schemas.microsoft.com/office/drawing/2014/main" id="{F0BAF3FB-1EF5-43B7-A26F-671C3554FA4B}"/>
              </a:ext>
            </a:extLst>
          </p:cNvPr>
          <p:cNvPicPr preferRelativeResize="0"/>
          <p:nvPr/>
        </p:nvPicPr>
        <p:blipFill rotWithShape="1">
          <a:blip r:embed="rId3">
            <a:alphaModFix/>
          </a:blip>
          <a:srcRect/>
          <a:stretch/>
        </p:blipFill>
        <p:spPr>
          <a:xfrm>
            <a:off x="5050120" y="187075"/>
            <a:ext cx="2091759" cy="1995617"/>
          </a:xfrm>
          <a:prstGeom prst="rect">
            <a:avLst/>
          </a:prstGeom>
          <a:noFill/>
          <a:ln>
            <a:noFill/>
          </a:ln>
        </p:spPr>
      </p:pic>
      <p:sp>
        <p:nvSpPr>
          <p:cNvPr id="4" name="Rectangle 3">
            <a:extLst>
              <a:ext uri="{FF2B5EF4-FFF2-40B4-BE49-F238E27FC236}">
                <a16:creationId xmlns:a16="http://schemas.microsoft.com/office/drawing/2014/main" id="{8BC9F291-19A1-4FC0-BD77-85BBF94E4548}"/>
              </a:ext>
            </a:extLst>
          </p:cNvPr>
          <p:cNvSpPr>
            <a:spLocks noChangeArrowheads="1"/>
          </p:cNvSpPr>
          <p:nvPr/>
        </p:nvSpPr>
        <p:spPr bwMode="auto">
          <a:xfrm>
            <a:off x="2298747" y="4378392"/>
            <a:ext cx="775714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70">
              <a:buClr>
                <a:srgbClr val="000000"/>
              </a:buClr>
            </a:pPr>
            <a:r>
              <a:rPr lang="en-US" altLang="en-US" b="1" u="sng" kern="0" dirty="0">
                <a:solidFill>
                  <a:srgbClr val="134087"/>
                </a:solidFill>
                <a:latin typeface="Montserrat"/>
                <a:cs typeface="Arial"/>
                <a:sym typeface="Arial"/>
              </a:rPr>
              <a:t>EMILY R. PAGADOR</a:t>
            </a:r>
          </a:p>
          <a:p>
            <a:pPr algn="ctr" defTabSz="1219170">
              <a:buClr>
                <a:srgbClr val="000000"/>
              </a:buClr>
            </a:pPr>
            <a:r>
              <a:rPr lang="en-US" altLang="en-US" sz="1600" kern="0" dirty="0">
                <a:solidFill>
                  <a:srgbClr val="134087"/>
                </a:solidFill>
                <a:latin typeface="Montserrat"/>
                <a:cs typeface="Arial"/>
                <a:sym typeface="Arial"/>
              </a:rPr>
              <a:t>OIC Assistant National Statistician</a:t>
            </a:r>
          </a:p>
          <a:p>
            <a:pPr algn="ctr" defTabSz="1219170">
              <a:buClr>
                <a:srgbClr val="000000"/>
              </a:buClr>
            </a:pPr>
            <a:r>
              <a:rPr lang="en-US" altLang="en-US" sz="1600" kern="0" dirty="0">
                <a:solidFill>
                  <a:srgbClr val="134087"/>
                </a:solidFill>
                <a:latin typeface="Montserrat"/>
                <a:cs typeface="Arial"/>
                <a:sym typeface="Arial"/>
              </a:rPr>
              <a:t>Use Case Development and Management Service</a:t>
            </a:r>
          </a:p>
          <a:p>
            <a:pPr algn="ctr" defTabSz="1219170">
              <a:buClr>
                <a:srgbClr val="000000"/>
              </a:buClr>
            </a:pPr>
            <a:r>
              <a:rPr lang="en-US" altLang="en-US" sz="1600" kern="0" dirty="0" err="1">
                <a:solidFill>
                  <a:srgbClr val="134087"/>
                </a:solidFill>
                <a:latin typeface="Montserrat"/>
                <a:cs typeface="Arial"/>
                <a:sym typeface="Arial"/>
              </a:rPr>
              <a:t>PhilSys</a:t>
            </a:r>
            <a:r>
              <a:rPr lang="en-US" altLang="en-US" sz="1600" kern="0" dirty="0">
                <a:solidFill>
                  <a:srgbClr val="134087"/>
                </a:solidFill>
                <a:latin typeface="Montserrat"/>
                <a:cs typeface="Arial"/>
                <a:sym typeface="Arial"/>
              </a:rPr>
              <a:t> Registry Office</a:t>
            </a:r>
          </a:p>
        </p:txBody>
      </p:sp>
      <p:sp>
        <p:nvSpPr>
          <p:cNvPr id="8" name="Rectangle 7">
            <a:extLst>
              <a:ext uri="{FF2B5EF4-FFF2-40B4-BE49-F238E27FC236}">
                <a16:creationId xmlns:a16="http://schemas.microsoft.com/office/drawing/2014/main" id="{8BC9F291-19A1-4FC0-BD77-85BBF94E4548}"/>
              </a:ext>
            </a:extLst>
          </p:cNvPr>
          <p:cNvSpPr>
            <a:spLocks noChangeArrowheads="1"/>
          </p:cNvSpPr>
          <p:nvPr/>
        </p:nvSpPr>
        <p:spPr bwMode="auto">
          <a:xfrm>
            <a:off x="807868" y="5940370"/>
            <a:ext cx="10653204"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70">
              <a:buClr>
                <a:srgbClr val="000000"/>
              </a:buClr>
            </a:pPr>
            <a:r>
              <a:rPr lang="en-US" altLang="en-US" sz="1400" b="1" kern="0" dirty="0" err="1">
                <a:solidFill>
                  <a:srgbClr val="134087"/>
                </a:solidFill>
                <a:latin typeface="Montserrat"/>
                <a:cs typeface="Arial"/>
                <a:sym typeface="Arial"/>
              </a:rPr>
              <a:t>PhilID</a:t>
            </a:r>
            <a:r>
              <a:rPr lang="en-US" altLang="en-US" sz="1400" b="1" kern="0" dirty="0">
                <a:solidFill>
                  <a:srgbClr val="134087"/>
                </a:solidFill>
                <a:latin typeface="Montserrat"/>
                <a:cs typeface="Arial"/>
                <a:sym typeface="Arial"/>
              </a:rPr>
              <a:t> 101: Webinar for </a:t>
            </a:r>
            <a:r>
              <a:rPr lang="en-US" altLang="en-US" sz="1400" b="1" kern="0" dirty="0" err="1">
                <a:solidFill>
                  <a:srgbClr val="134087"/>
                </a:solidFill>
                <a:latin typeface="Montserrat"/>
                <a:cs typeface="Arial"/>
                <a:sym typeface="Arial"/>
              </a:rPr>
              <a:t>PhilID</a:t>
            </a:r>
            <a:r>
              <a:rPr lang="en-US" altLang="en-US" sz="1400" b="1" kern="0" dirty="0">
                <a:solidFill>
                  <a:srgbClr val="134087"/>
                </a:solidFill>
                <a:latin typeface="Montserrat"/>
                <a:cs typeface="Arial"/>
                <a:sym typeface="Arial"/>
              </a:rPr>
              <a:t> Security Features and Authentication Framework </a:t>
            </a:r>
          </a:p>
          <a:p>
            <a:pPr algn="ctr" defTabSz="1219170">
              <a:buClr>
                <a:srgbClr val="000000"/>
              </a:buClr>
            </a:pPr>
            <a:r>
              <a:rPr lang="de-DE" altLang="en-US" sz="1400" kern="0" dirty="0">
                <a:solidFill>
                  <a:srgbClr val="134087"/>
                </a:solidFill>
                <a:latin typeface="Montserrat"/>
                <a:cs typeface="Arial"/>
                <a:sym typeface="Arial"/>
              </a:rPr>
              <a:t>02 December 2021, 1:30 p.m. – 3:30 p.m. </a:t>
            </a:r>
          </a:p>
          <a:p>
            <a:pPr algn="ctr" defTabSz="1219170">
              <a:buClr>
                <a:srgbClr val="000000"/>
              </a:buClr>
            </a:pPr>
            <a:r>
              <a:rPr lang="de-DE" altLang="en-US" sz="1467" kern="0" dirty="0">
                <a:solidFill>
                  <a:srgbClr val="134087"/>
                </a:solidFill>
                <a:latin typeface="Montserrat"/>
                <a:cs typeface="Arial"/>
                <a:sym typeface="Arial"/>
              </a:rPr>
              <a:t>. </a:t>
            </a:r>
          </a:p>
        </p:txBody>
      </p:sp>
    </p:spTree>
    <p:extLst>
      <p:ext uri="{BB962C8B-B14F-4D97-AF65-F5344CB8AC3E}">
        <p14:creationId xmlns:p14="http://schemas.microsoft.com/office/powerpoint/2010/main" val="1044885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87;p38">
            <a:extLst>
              <a:ext uri="{FF2B5EF4-FFF2-40B4-BE49-F238E27FC236}">
                <a16:creationId xmlns:a16="http://schemas.microsoft.com/office/drawing/2014/main" id="{97428AD6-7592-4A3D-B552-8CB709D5443A}"/>
              </a:ext>
            </a:extLst>
          </p:cNvPr>
          <p:cNvSpPr txBox="1"/>
          <p:nvPr/>
        </p:nvSpPr>
        <p:spPr>
          <a:xfrm>
            <a:off x="415308" y="1165155"/>
            <a:ext cx="11218169" cy="5341662"/>
          </a:xfrm>
          <a:prstGeom prst="rect">
            <a:avLst/>
          </a:prstGeom>
          <a:noFill/>
          <a:ln w="38100" cap="flat" cmpd="sng">
            <a:solidFill>
              <a:schemeClr val="accent4"/>
            </a:solidFill>
            <a:prstDash val="solid"/>
            <a:round/>
            <a:headEnd type="none" w="sm" len="sm"/>
            <a:tailEnd type="none" w="sm" len="sm"/>
          </a:ln>
        </p:spPr>
        <p:txBody>
          <a:bodyPr spcFirstLastPara="1" wrap="square" lIns="91433" tIns="91433" rIns="91433" bIns="91433" anchor="ctr" anchorCtr="0">
            <a:noAutofit/>
          </a:bodyPr>
          <a:lstStyle/>
          <a:p>
            <a:pPr defTabSz="1219170">
              <a:lnSpc>
                <a:spcPct val="150000"/>
              </a:lnSpc>
              <a:buClr>
                <a:srgbClr val="000000"/>
              </a:buClr>
            </a:pPr>
            <a:endParaRPr lang="en-US" sz="2533" kern="0" dirty="0">
              <a:solidFill>
                <a:srgbClr val="134087"/>
              </a:solidFill>
              <a:latin typeface="Montserrat"/>
              <a:ea typeface="Montserrat"/>
              <a:cs typeface="Montserrat"/>
              <a:sym typeface="Montserrat"/>
            </a:endParaRPr>
          </a:p>
        </p:txBody>
      </p:sp>
      <p:sp>
        <p:nvSpPr>
          <p:cNvPr id="7" name="Google Shape;188;p38">
            <a:extLst>
              <a:ext uri="{FF2B5EF4-FFF2-40B4-BE49-F238E27FC236}">
                <a16:creationId xmlns:a16="http://schemas.microsoft.com/office/drawing/2014/main" id="{4B515AE8-4724-48C5-A9C9-9A59A03D9B99}"/>
              </a:ext>
            </a:extLst>
          </p:cNvPr>
          <p:cNvSpPr txBox="1"/>
          <p:nvPr/>
        </p:nvSpPr>
        <p:spPr>
          <a:xfrm>
            <a:off x="207581" y="663869"/>
            <a:ext cx="2927506" cy="664000"/>
          </a:xfrm>
          <a:prstGeom prst="rect">
            <a:avLst/>
          </a:prstGeom>
          <a:solidFill>
            <a:srgbClr val="134087"/>
          </a:solidFill>
          <a:ln>
            <a:noFill/>
          </a:ln>
        </p:spPr>
        <p:txBody>
          <a:bodyPr spcFirstLastPara="1" wrap="square" lIns="91433" tIns="91433" rIns="91433" bIns="91433" anchor="ctr" anchorCtr="0">
            <a:noAutofit/>
          </a:bodyPr>
          <a:lstStyle/>
          <a:p>
            <a:pPr algn="ctr" defTabSz="1219170">
              <a:buClr>
                <a:srgbClr val="000000"/>
              </a:buClr>
              <a:buSzPts val="1600"/>
            </a:pPr>
            <a:r>
              <a:rPr lang="en-US" sz="2400" b="1" kern="0" dirty="0">
                <a:solidFill>
                  <a:schemeClr val="bg1"/>
                </a:solidFill>
                <a:latin typeface="Montserrat" panose="020B0604020202020204" pitchFamily="2" charset="0"/>
                <a:ea typeface="Montserrat"/>
                <a:cs typeface="Montserrat"/>
                <a:sym typeface="Montserrat"/>
              </a:rPr>
              <a:t>The </a:t>
            </a:r>
            <a:r>
              <a:rPr lang="en-US" sz="2400" b="1" kern="0" dirty="0" err="1">
                <a:solidFill>
                  <a:schemeClr val="bg1"/>
                </a:solidFill>
                <a:latin typeface="Montserrat" panose="020B0604020202020204" pitchFamily="2" charset="0"/>
                <a:ea typeface="Montserrat"/>
                <a:cs typeface="Montserrat"/>
                <a:sym typeface="Montserrat"/>
              </a:rPr>
              <a:t>PhilID</a:t>
            </a:r>
            <a:endParaRPr sz="2400" b="1" kern="0" dirty="0">
              <a:solidFill>
                <a:schemeClr val="bg1"/>
              </a:solidFill>
              <a:latin typeface="Montserrat" panose="020B0604020202020204" pitchFamily="2" charset="0"/>
              <a:ea typeface="Montserrat"/>
              <a:cs typeface="Montserrat"/>
              <a:sym typeface="Montserrat"/>
            </a:endParaRPr>
          </a:p>
        </p:txBody>
      </p:sp>
      <p:sp>
        <p:nvSpPr>
          <p:cNvPr id="10" name="TextBox 9">
            <a:extLst>
              <a:ext uri="{FF2B5EF4-FFF2-40B4-BE49-F238E27FC236}">
                <a16:creationId xmlns:a16="http://schemas.microsoft.com/office/drawing/2014/main" id="{BDF3C77A-10EA-4553-9954-9E19ACE9F262}"/>
              </a:ext>
            </a:extLst>
          </p:cNvPr>
          <p:cNvSpPr txBox="1"/>
          <p:nvPr/>
        </p:nvSpPr>
        <p:spPr>
          <a:xfrm>
            <a:off x="650614" y="3252431"/>
            <a:ext cx="2472533" cy="3005310"/>
          </a:xfrm>
          <a:prstGeom prst="rect">
            <a:avLst/>
          </a:prstGeom>
          <a:ln>
            <a:solidFill>
              <a:srgbClr val="0070C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defTabSz="1219170">
              <a:lnSpc>
                <a:spcPct val="150000"/>
              </a:lnSpc>
              <a:buClr>
                <a:srgbClr val="000000"/>
              </a:buClr>
            </a:pPr>
            <a:r>
              <a:rPr lang="en-US" sz="1600" b="1" kern="0" dirty="0">
                <a:solidFill>
                  <a:srgbClr val="134087"/>
                </a:solidFill>
                <a:latin typeface="Montserrat"/>
                <a:ea typeface="Montserrat"/>
                <a:cs typeface="Montserrat"/>
                <a:sym typeface="Montserrat"/>
              </a:rPr>
              <a:t>Nontransferable card </a:t>
            </a:r>
            <a:r>
              <a:rPr lang="en-US" sz="1600" kern="0" dirty="0">
                <a:solidFill>
                  <a:srgbClr val="134087"/>
                </a:solidFill>
                <a:latin typeface="Montserrat"/>
                <a:ea typeface="Montserrat"/>
                <a:cs typeface="Montserrat"/>
                <a:sym typeface="Montserrat"/>
              </a:rPr>
              <a:t>that shall preferably be </a:t>
            </a:r>
            <a:r>
              <a:rPr lang="en-US" sz="1600" b="1" kern="0" dirty="0">
                <a:solidFill>
                  <a:srgbClr val="134087"/>
                </a:solidFill>
                <a:latin typeface="Montserrat"/>
                <a:ea typeface="Montserrat"/>
                <a:cs typeface="Montserrat"/>
                <a:sym typeface="Montserrat"/>
              </a:rPr>
              <a:t>issued to all citizens or resident aliens registered in the </a:t>
            </a:r>
            <a:r>
              <a:rPr lang="en-US" sz="1600" b="1" kern="0" dirty="0" err="1">
                <a:solidFill>
                  <a:srgbClr val="134087"/>
                </a:solidFill>
                <a:latin typeface="Montserrat"/>
                <a:ea typeface="Montserrat"/>
                <a:cs typeface="Montserrat"/>
                <a:sym typeface="Montserrat"/>
              </a:rPr>
              <a:t>PhilSys</a:t>
            </a:r>
            <a:r>
              <a:rPr lang="en-US" sz="1600" kern="0" dirty="0">
                <a:solidFill>
                  <a:srgbClr val="134087"/>
                </a:solidFill>
                <a:latin typeface="Montserrat"/>
                <a:ea typeface="Montserrat"/>
                <a:cs typeface="Montserrat"/>
                <a:sym typeface="Montserrat"/>
              </a:rPr>
              <a:t> subject to the guidelines to be issued by the PSA.</a:t>
            </a:r>
          </a:p>
        </p:txBody>
      </p:sp>
      <p:sp>
        <p:nvSpPr>
          <p:cNvPr id="17" name="TextBox 16">
            <a:extLst>
              <a:ext uri="{FF2B5EF4-FFF2-40B4-BE49-F238E27FC236}">
                <a16:creationId xmlns:a16="http://schemas.microsoft.com/office/drawing/2014/main" id="{D2F8689D-3719-4983-8651-B22ED60CD604}"/>
              </a:ext>
            </a:extLst>
          </p:cNvPr>
          <p:cNvSpPr txBox="1"/>
          <p:nvPr/>
        </p:nvSpPr>
        <p:spPr>
          <a:xfrm>
            <a:off x="3866168" y="1958451"/>
            <a:ext cx="7540888" cy="2266646"/>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defTabSz="1219170">
              <a:lnSpc>
                <a:spcPct val="150000"/>
              </a:lnSpc>
              <a:buClr>
                <a:srgbClr val="000000"/>
              </a:buClr>
            </a:pPr>
            <a:r>
              <a:rPr lang="en-US" sz="1600" kern="0" dirty="0">
                <a:solidFill>
                  <a:srgbClr val="134087"/>
                </a:solidFill>
                <a:latin typeface="Montserrat"/>
                <a:ea typeface="Montserrat"/>
                <a:cs typeface="Montserrat"/>
                <a:sym typeface="Montserrat"/>
              </a:rPr>
              <a:t>The </a:t>
            </a:r>
            <a:r>
              <a:rPr lang="en-US" sz="1600" kern="0" dirty="0" err="1">
                <a:solidFill>
                  <a:srgbClr val="134087"/>
                </a:solidFill>
                <a:latin typeface="Montserrat"/>
                <a:ea typeface="Montserrat"/>
                <a:cs typeface="Montserrat"/>
                <a:sym typeface="Montserrat"/>
              </a:rPr>
              <a:t>PhilID</a:t>
            </a:r>
            <a:r>
              <a:rPr lang="en-US" sz="1600" kern="0" dirty="0">
                <a:solidFill>
                  <a:srgbClr val="134087"/>
                </a:solidFill>
                <a:latin typeface="Montserrat"/>
                <a:ea typeface="Montserrat"/>
                <a:cs typeface="Montserrat"/>
                <a:sym typeface="Montserrat"/>
              </a:rPr>
              <a:t> card shall serve as the </a:t>
            </a:r>
            <a:r>
              <a:rPr lang="en-US" sz="1600" b="1" kern="0" dirty="0">
                <a:solidFill>
                  <a:srgbClr val="134087"/>
                </a:solidFill>
                <a:latin typeface="Montserrat"/>
                <a:ea typeface="Montserrat"/>
                <a:cs typeface="Montserrat"/>
                <a:sym typeface="Montserrat"/>
              </a:rPr>
              <a:t>official government-issued identification document </a:t>
            </a:r>
            <a:r>
              <a:rPr lang="en-US" sz="1600" kern="0" dirty="0">
                <a:solidFill>
                  <a:srgbClr val="134087"/>
                </a:solidFill>
                <a:latin typeface="Montserrat"/>
                <a:ea typeface="Montserrat"/>
                <a:cs typeface="Montserrat"/>
                <a:sym typeface="Montserrat"/>
              </a:rPr>
              <a:t>of cardholders in dealing with </a:t>
            </a:r>
            <a:r>
              <a:rPr lang="en-US" sz="1600" b="1" kern="0" dirty="0">
                <a:solidFill>
                  <a:srgbClr val="134087"/>
                </a:solidFill>
                <a:latin typeface="Montserrat"/>
                <a:ea typeface="Montserrat"/>
                <a:cs typeface="Montserrat"/>
                <a:sym typeface="Montserrat"/>
              </a:rPr>
              <a:t>all national government agencies </a:t>
            </a:r>
            <a:r>
              <a:rPr lang="en-US" sz="1600" kern="0" dirty="0">
                <a:solidFill>
                  <a:srgbClr val="134087"/>
                </a:solidFill>
                <a:latin typeface="Montserrat"/>
                <a:ea typeface="Montserrat"/>
                <a:cs typeface="Montserrat"/>
                <a:sym typeface="Montserrat"/>
              </a:rPr>
              <a:t>(NGAs), </a:t>
            </a:r>
            <a:r>
              <a:rPr lang="en-US" sz="1600" b="1" kern="0" dirty="0">
                <a:solidFill>
                  <a:srgbClr val="134087"/>
                </a:solidFill>
                <a:latin typeface="Montserrat"/>
                <a:ea typeface="Montserrat"/>
                <a:cs typeface="Montserrat"/>
                <a:sym typeface="Montserrat"/>
              </a:rPr>
              <a:t>local government units </a:t>
            </a:r>
            <a:r>
              <a:rPr lang="en-US" sz="1600" kern="0" dirty="0">
                <a:solidFill>
                  <a:srgbClr val="134087"/>
                </a:solidFill>
                <a:latin typeface="Montserrat"/>
                <a:ea typeface="Montserrat"/>
                <a:cs typeface="Montserrat"/>
                <a:sym typeface="Montserrat"/>
              </a:rPr>
              <a:t>(LGUs), </a:t>
            </a:r>
            <a:r>
              <a:rPr lang="en-US" sz="1600" b="1" kern="0" dirty="0">
                <a:solidFill>
                  <a:srgbClr val="134087"/>
                </a:solidFill>
                <a:latin typeface="Montserrat"/>
                <a:ea typeface="Montserrat"/>
                <a:cs typeface="Montserrat"/>
                <a:sym typeface="Montserrat"/>
              </a:rPr>
              <a:t>government-owned or controlled corporations </a:t>
            </a:r>
            <a:r>
              <a:rPr lang="en-US" sz="1600" kern="0" dirty="0">
                <a:solidFill>
                  <a:srgbClr val="134087"/>
                </a:solidFill>
                <a:latin typeface="Montserrat"/>
                <a:ea typeface="Montserrat"/>
                <a:cs typeface="Montserrat"/>
                <a:sym typeface="Montserrat"/>
              </a:rPr>
              <a:t>(GOCCs), government </a:t>
            </a:r>
            <a:r>
              <a:rPr lang="en-US" sz="1600" b="1" kern="0" dirty="0">
                <a:solidFill>
                  <a:srgbClr val="134087"/>
                </a:solidFill>
                <a:latin typeface="Montserrat"/>
                <a:ea typeface="Montserrat"/>
                <a:cs typeface="Montserrat"/>
                <a:sym typeface="Montserrat"/>
              </a:rPr>
              <a:t>financial institutions </a:t>
            </a:r>
            <a:r>
              <a:rPr lang="en-US" sz="1600" kern="0" dirty="0">
                <a:solidFill>
                  <a:srgbClr val="134087"/>
                </a:solidFill>
                <a:latin typeface="Montserrat"/>
                <a:ea typeface="Montserrat"/>
                <a:cs typeface="Montserrat"/>
                <a:sym typeface="Montserrat"/>
              </a:rPr>
              <a:t>(GFIs), </a:t>
            </a:r>
            <a:r>
              <a:rPr lang="en-US" sz="1600" b="1" kern="0" dirty="0">
                <a:solidFill>
                  <a:srgbClr val="134087"/>
                </a:solidFill>
                <a:latin typeface="Montserrat"/>
                <a:ea typeface="Montserrat"/>
                <a:cs typeface="Montserrat"/>
                <a:sym typeface="Montserrat"/>
              </a:rPr>
              <a:t>State Universities </a:t>
            </a:r>
            <a:r>
              <a:rPr lang="en-US" sz="1600" kern="0" dirty="0">
                <a:solidFill>
                  <a:srgbClr val="134087"/>
                </a:solidFill>
                <a:latin typeface="Montserrat"/>
                <a:ea typeface="Montserrat"/>
                <a:cs typeface="Montserrat"/>
                <a:sym typeface="Montserrat"/>
              </a:rPr>
              <a:t>and </a:t>
            </a:r>
            <a:r>
              <a:rPr lang="en-US" sz="1600" b="1" kern="0" dirty="0">
                <a:solidFill>
                  <a:srgbClr val="134087"/>
                </a:solidFill>
                <a:latin typeface="Montserrat"/>
                <a:ea typeface="Montserrat"/>
                <a:cs typeface="Montserrat"/>
                <a:sym typeface="Montserrat"/>
              </a:rPr>
              <a:t>Colleges</a:t>
            </a:r>
            <a:r>
              <a:rPr lang="en-US" sz="1600" kern="0" dirty="0">
                <a:solidFill>
                  <a:srgbClr val="134087"/>
                </a:solidFill>
                <a:latin typeface="Montserrat"/>
                <a:ea typeface="Montserrat"/>
                <a:cs typeface="Montserrat"/>
                <a:sym typeface="Montserrat"/>
              </a:rPr>
              <a:t> (SUCs), and </a:t>
            </a:r>
            <a:r>
              <a:rPr lang="en-US" sz="1600" b="1" kern="0" dirty="0">
                <a:solidFill>
                  <a:srgbClr val="134087"/>
                </a:solidFill>
                <a:latin typeface="Montserrat"/>
                <a:ea typeface="Montserrat"/>
                <a:cs typeface="Montserrat"/>
                <a:sym typeface="Montserrat"/>
              </a:rPr>
              <a:t>all private sector entities</a:t>
            </a:r>
            <a:r>
              <a:rPr lang="en-US" sz="1600" kern="0" dirty="0">
                <a:solidFill>
                  <a:srgbClr val="134087"/>
                </a:solidFill>
                <a:latin typeface="Montserrat"/>
                <a:ea typeface="Montserrat"/>
                <a:cs typeface="Montserrat"/>
                <a:sym typeface="Montserrat"/>
              </a:rPr>
              <a:t>.</a:t>
            </a:r>
          </a:p>
        </p:txBody>
      </p:sp>
      <p:sp>
        <p:nvSpPr>
          <p:cNvPr id="18" name="TextBox 17">
            <a:extLst>
              <a:ext uri="{FF2B5EF4-FFF2-40B4-BE49-F238E27FC236}">
                <a16:creationId xmlns:a16="http://schemas.microsoft.com/office/drawing/2014/main" id="{E9266162-386A-4EB8-9333-61C4D0A0E51B}"/>
              </a:ext>
            </a:extLst>
          </p:cNvPr>
          <p:cNvSpPr txBox="1"/>
          <p:nvPr/>
        </p:nvSpPr>
        <p:spPr>
          <a:xfrm>
            <a:off x="3866167" y="4891335"/>
            <a:ext cx="7540888" cy="1527982"/>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defTabSz="1219170">
              <a:lnSpc>
                <a:spcPct val="150000"/>
              </a:lnSpc>
              <a:buClr>
                <a:srgbClr val="000000"/>
              </a:buClr>
            </a:pPr>
            <a:r>
              <a:rPr lang="en-US" sz="1600" kern="0" dirty="0">
                <a:solidFill>
                  <a:srgbClr val="134087"/>
                </a:solidFill>
                <a:latin typeface="Montserrat"/>
                <a:ea typeface="Montserrat"/>
                <a:cs typeface="Montserrat"/>
                <a:sym typeface="Montserrat"/>
              </a:rPr>
              <a:t>The </a:t>
            </a:r>
            <a:r>
              <a:rPr lang="en-US" sz="1600" b="1" kern="0" dirty="0">
                <a:solidFill>
                  <a:srgbClr val="134087"/>
                </a:solidFill>
                <a:latin typeface="Montserrat"/>
                <a:ea typeface="Montserrat"/>
                <a:cs typeface="Montserrat"/>
                <a:sym typeface="Montserrat"/>
              </a:rPr>
              <a:t>initial application </a:t>
            </a:r>
            <a:r>
              <a:rPr lang="en-US" sz="1600" kern="0" dirty="0">
                <a:solidFill>
                  <a:srgbClr val="134087"/>
                </a:solidFill>
                <a:latin typeface="Montserrat"/>
                <a:ea typeface="Montserrat"/>
                <a:cs typeface="Montserrat"/>
                <a:sym typeface="Montserrat"/>
              </a:rPr>
              <a:t>and issuance as well as the </a:t>
            </a:r>
            <a:r>
              <a:rPr lang="en-US" sz="1600" b="1" kern="0" dirty="0">
                <a:solidFill>
                  <a:srgbClr val="134087"/>
                </a:solidFill>
                <a:latin typeface="Montserrat"/>
                <a:ea typeface="Montserrat"/>
                <a:cs typeface="Montserrat"/>
                <a:sym typeface="Montserrat"/>
              </a:rPr>
              <a:t>renewal of the </a:t>
            </a:r>
            <a:r>
              <a:rPr lang="en-US" sz="1600" b="1" kern="0" dirty="0" err="1">
                <a:solidFill>
                  <a:srgbClr val="134087"/>
                </a:solidFill>
                <a:latin typeface="Montserrat"/>
                <a:ea typeface="Montserrat"/>
                <a:cs typeface="Montserrat"/>
                <a:sym typeface="Montserrat"/>
              </a:rPr>
              <a:t>PhilID</a:t>
            </a:r>
            <a:r>
              <a:rPr lang="en-US" sz="1600" b="1" kern="0" dirty="0">
                <a:solidFill>
                  <a:srgbClr val="134087"/>
                </a:solidFill>
                <a:latin typeface="Montserrat"/>
                <a:ea typeface="Montserrat"/>
                <a:cs typeface="Montserrat"/>
                <a:sym typeface="Montserrat"/>
              </a:rPr>
              <a:t> </a:t>
            </a:r>
            <a:r>
              <a:rPr lang="en-US" sz="1600" kern="0" dirty="0">
                <a:solidFill>
                  <a:srgbClr val="134087"/>
                </a:solidFill>
                <a:latin typeface="Montserrat"/>
                <a:ea typeface="Montserrat"/>
                <a:cs typeface="Montserrat"/>
                <a:sym typeface="Montserrat"/>
              </a:rPr>
              <a:t>for citizens shall be </a:t>
            </a:r>
            <a:r>
              <a:rPr lang="en-US" sz="1600" b="1" kern="0" dirty="0">
                <a:solidFill>
                  <a:srgbClr val="134087"/>
                </a:solidFill>
                <a:latin typeface="Montserrat"/>
                <a:ea typeface="Montserrat"/>
                <a:cs typeface="Montserrat"/>
                <a:sym typeface="Montserrat"/>
              </a:rPr>
              <a:t>free of charge. Renewal</a:t>
            </a:r>
            <a:r>
              <a:rPr lang="en-US" sz="1600" kern="0" dirty="0">
                <a:solidFill>
                  <a:srgbClr val="134087"/>
                </a:solidFill>
                <a:latin typeface="Montserrat"/>
                <a:ea typeface="Montserrat"/>
                <a:cs typeface="Montserrat"/>
                <a:sym typeface="Montserrat"/>
              </a:rPr>
              <a:t> shall pertain to the </a:t>
            </a:r>
            <a:r>
              <a:rPr lang="en-US" sz="1600" b="1" kern="0" dirty="0">
                <a:solidFill>
                  <a:srgbClr val="134087"/>
                </a:solidFill>
                <a:latin typeface="Montserrat"/>
                <a:ea typeface="Montserrat"/>
                <a:cs typeface="Montserrat"/>
                <a:sym typeface="Montserrat"/>
              </a:rPr>
              <a:t>replacement of the </a:t>
            </a:r>
            <a:r>
              <a:rPr lang="en-US" sz="1600" b="1" kern="0" dirty="0" err="1">
                <a:solidFill>
                  <a:srgbClr val="134087"/>
                </a:solidFill>
                <a:latin typeface="Montserrat"/>
                <a:ea typeface="Montserrat"/>
                <a:cs typeface="Montserrat"/>
                <a:sym typeface="Montserrat"/>
              </a:rPr>
              <a:t>PhilID</a:t>
            </a:r>
            <a:r>
              <a:rPr lang="en-US" sz="1600" b="1" kern="0" dirty="0">
                <a:solidFill>
                  <a:srgbClr val="134087"/>
                </a:solidFill>
                <a:latin typeface="Montserrat"/>
                <a:ea typeface="Montserrat"/>
                <a:cs typeface="Montserrat"/>
                <a:sym typeface="Montserrat"/>
              </a:rPr>
              <a:t> arising from recapturing </a:t>
            </a:r>
            <a:r>
              <a:rPr lang="en-US" sz="1600" kern="0" dirty="0">
                <a:solidFill>
                  <a:srgbClr val="134087"/>
                </a:solidFill>
                <a:latin typeface="Montserrat"/>
                <a:ea typeface="Montserrat"/>
                <a:cs typeface="Montserrat"/>
                <a:sym typeface="Montserrat"/>
              </a:rPr>
              <a:t>or </a:t>
            </a:r>
            <a:r>
              <a:rPr lang="en-US" sz="1600" b="1" kern="0" dirty="0">
                <a:solidFill>
                  <a:srgbClr val="134087"/>
                </a:solidFill>
                <a:latin typeface="Montserrat"/>
                <a:ea typeface="Montserrat"/>
                <a:cs typeface="Montserrat"/>
                <a:sym typeface="Montserrat"/>
              </a:rPr>
              <a:t>updating of biometric information.</a:t>
            </a:r>
          </a:p>
        </p:txBody>
      </p:sp>
      <p:sp>
        <p:nvSpPr>
          <p:cNvPr id="21" name="TextBox 20">
            <a:extLst>
              <a:ext uri="{FF2B5EF4-FFF2-40B4-BE49-F238E27FC236}">
                <a16:creationId xmlns:a16="http://schemas.microsoft.com/office/drawing/2014/main" id="{2081244C-92E0-462C-875B-0375424F4728}"/>
              </a:ext>
            </a:extLst>
          </p:cNvPr>
          <p:cNvSpPr txBox="1"/>
          <p:nvPr/>
        </p:nvSpPr>
        <p:spPr>
          <a:xfrm>
            <a:off x="3866250" y="1426606"/>
            <a:ext cx="2229833" cy="400110"/>
          </a:xfrm>
          <a:prstGeom prst="rect">
            <a:avLst/>
          </a:prstGeom>
          <a:solidFill>
            <a:srgbClr val="FF0000"/>
          </a:solidFill>
        </p:spPr>
        <p:txBody>
          <a:bodyPr wrap="square" rtlCol="0">
            <a:spAutoFit/>
          </a:bodyPr>
          <a:lstStyle/>
          <a:p>
            <a:pPr algn="ctr"/>
            <a:r>
              <a:rPr lang="en-US" sz="2000" b="1" kern="0" dirty="0">
                <a:solidFill>
                  <a:schemeClr val="bg1"/>
                </a:solidFill>
                <a:latin typeface="Montserrat"/>
                <a:ea typeface="Montserrat"/>
                <a:cs typeface="Montserrat"/>
                <a:sym typeface="Montserrat"/>
              </a:rPr>
              <a:t>Purpose</a:t>
            </a:r>
            <a:endParaRPr lang="en-PH" sz="2000" b="1" dirty="0">
              <a:solidFill>
                <a:schemeClr val="bg1"/>
              </a:solidFill>
            </a:endParaRPr>
          </a:p>
        </p:txBody>
      </p:sp>
      <p:sp>
        <p:nvSpPr>
          <p:cNvPr id="22" name="TextBox 21">
            <a:extLst>
              <a:ext uri="{FF2B5EF4-FFF2-40B4-BE49-F238E27FC236}">
                <a16:creationId xmlns:a16="http://schemas.microsoft.com/office/drawing/2014/main" id="{4FA49547-EFC1-4ACC-BC34-650CB1657BF7}"/>
              </a:ext>
            </a:extLst>
          </p:cNvPr>
          <p:cNvSpPr txBox="1"/>
          <p:nvPr/>
        </p:nvSpPr>
        <p:spPr>
          <a:xfrm>
            <a:off x="3866249" y="4406428"/>
            <a:ext cx="2229833" cy="400110"/>
          </a:xfrm>
          <a:prstGeom prst="rect">
            <a:avLst/>
          </a:prstGeom>
          <a:solidFill>
            <a:srgbClr val="FF0000"/>
          </a:solidFill>
        </p:spPr>
        <p:txBody>
          <a:bodyPr wrap="square" rtlCol="0">
            <a:spAutoFit/>
          </a:bodyPr>
          <a:lstStyle/>
          <a:p>
            <a:pPr algn="ctr"/>
            <a:r>
              <a:rPr lang="en-US" sz="2000" b="1" kern="0" dirty="0">
                <a:solidFill>
                  <a:schemeClr val="bg1"/>
                </a:solidFill>
                <a:latin typeface="Montserrat"/>
                <a:sym typeface="Montserrat"/>
              </a:rPr>
              <a:t>Fees</a:t>
            </a:r>
            <a:endParaRPr lang="en-PH" sz="2000" b="1" dirty="0">
              <a:solidFill>
                <a:schemeClr val="bg1"/>
              </a:solidFill>
            </a:endParaRPr>
          </a:p>
        </p:txBody>
      </p:sp>
      <p:pic>
        <p:nvPicPr>
          <p:cNvPr id="23" name="Picture 22" descr="A picture containing shape&#10;&#10;Description automatically generated">
            <a:extLst>
              <a:ext uri="{FF2B5EF4-FFF2-40B4-BE49-F238E27FC236}">
                <a16:creationId xmlns:a16="http://schemas.microsoft.com/office/drawing/2014/main" id="{6459AD5C-2165-4545-84E4-52D359993BD6}"/>
              </a:ext>
            </a:extLst>
          </p:cNvPr>
          <p:cNvPicPr>
            <a:picLocks noChangeAspect="1"/>
          </p:cNvPicPr>
          <p:nvPr/>
        </p:nvPicPr>
        <p:blipFill rotWithShape="1">
          <a:blip r:embed="rId2">
            <a:extLst>
              <a:ext uri="{28A0092B-C50C-407E-A947-70E740481C1C}">
                <a14:useLocalDpi xmlns:a14="http://schemas.microsoft.com/office/drawing/2010/main" val="0"/>
              </a:ext>
            </a:extLst>
          </a:blip>
          <a:srcRect l="6228" b="583"/>
          <a:stretch/>
        </p:blipFill>
        <p:spPr>
          <a:xfrm>
            <a:off x="657635" y="1552750"/>
            <a:ext cx="2440641" cy="1449038"/>
          </a:xfrm>
          <a:prstGeom prst="rect">
            <a:avLst/>
          </a:prstGeom>
          <a:ln w="19050">
            <a:solidFill>
              <a:srgbClr val="FF0000"/>
            </a:solidFill>
          </a:ln>
        </p:spPr>
      </p:pic>
    </p:spTree>
    <p:extLst>
      <p:ext uri="{BB962C8B-B14F-4D97-AF65-F5344CB8AC3E}">
        <p14:creationId xmlns:p14="http://schemas.microsoft.com/office/powerpoint/2010/main" val="248651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1" grpId="0" animBg="1"/>
      <p:bldP spid="2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87;p38">
            <a:extLst>
              <a:ext uri="{FF2B5EF4-FFF2-40B4-BE49-F238E27FC236}">
                <a16:creationId xmlns:a16="http://schemas.microsoft.com/office/drawing/2014/main" id="{97428AD6-7592-4A3D-B552-8CB709D5443A}"/>
              </a:ext>
            </a:extLst>
          </p:cNvPr>
          <p:cNvSpPr txBox="1"/>
          <p:nvPr/>
        </p:nvSpPr>
        <p:spPr>
          <a:xfrm>
            <a:off x="415308" y="1165155"/>
            <a:ext cx="11218169" cy="5341662"/>
          </a:xfrm>
          <a:prstGeom prst="rect">
            <a:avLst/>
          </a:prstGeom>
          <a:noFill/>
          <a:ln w="38100" cap="flat" cmpd="sng">
            <a:solidFill>
              <a:schemeClr val="accent4"/>
            </a:solidFill>
            <a:prstDash val="solid"/>
            <a:round/>
            <a:headEnd type="none" w="sm" len="sm"/>
            <a:tailEnd type="none" w="sm" len="sm"/>
          </a:ln>
        </p:spPr>
        <p:txBody>
          <a:bodyPr spcFirstLastPara="1" wrap="square" lIns="91433" tIns="91433" rIns="91433" bIns="91433" anchor="ctr" anchorCtr="0">
            <a:noAutofit/>
          </a:bodyPr>
          <a:lstStyle/>
          <a:p>
            <a:pPr defTabSz="1219170">
              <a:lnSpc>
                <a:spcPct val="150000"/>
              </a:lnSpc>
              <a:buClr>
                <a:srgbClr val="000000"/>
              </a:buClr>
            </a:pPr>
            <a:endParaRPr lang="en-US" sz="2533" kern="0" dirty="0">
              <a:solidFill>
                <a:srgbClr val="134087"/>
              </a:solidFill>
              <a:latin typeface="Montserrat"/>
              <a:ea typeface="Montserrat"/>
              <a:cs typeface="Montserrat"/>
              <a:sym typeface="Montserrat"/>
            </a:endParaRPr>
          </a:p>
        </p:txBody>
      </p:sp>
      <p:sp>
        <p:nvSpPr>
          <p:cNvPr id="7" name="Google Shape;188;p38">
            <a:extLst>
              <a:ext uri="{FF2B5EF4-FFF2-40B4-BE49-F238E27FC236}">
                <a16:creationId xmlns:a16="http://schemas.microsoft.com/office/drawing/2014/main" id="{4B515AE8-4724-48C5-A9C9-9A59A03D9B99}"/>
              </a:ext>
            </a:extLst>
          </p:cNvPr>
          <p:cNvSpPr txBox="1"/>
          <p:nvPr/>
        </p:nvSpPr>
        <p:spPr>
          <a:xfrm>
            <a:off x="207580" y="663869"/>
            <a:ext cx="7505185" cy="664000"/>
          </a:xfrm>
          <a:prstGeom prst="rect">
            <a:avLst/>
          </a:prstGeom>
          <a:solidFill>
            <a:srgbClr val="134087"/>
          </a:solidFill>
          <a:ln>
            <a:noFill/>
          </a:ln>
        </p:spPr>
        <p:txBody>
          <a:bodyPr spcFirstLastPara="1" wrap="square" lIns="91433" tIns="91433" rIns="91433" bIns="91433" anchor="ctr" anchorCtr="0">
            <a:noAutofit/>
          </a:bodyPr>
          <a:lstStyle/>
          <a:p>
            <a:pPr defTabSz="1219170">
              <a:buClr>
                <a:srgbClr val="000000"/>
              </a:buClr>
              <a:buSzPts val="1600"/>
            </a:pPr>
            <a:r>
              <a:rPr lang="en-US" sz="2400" b="1" dirty="0">
                <a:solidFill>
                  <a:schemeClr val="bg1"/>
                </a:solidFill>
                <a:latin typeface="Montserrat" panose="020B0604020202020204" pitchFamily="2" charset="0"/>
              </a:rPr>
              <a:t>Features of </a:t>
            </a:r>
            <a:r>
              <a:rPr lang="en-US" sz="2400" b="1" dirty="0" err="1">
                <a:solidFill>
                  <a:schemeClr val="bg1"/>
                </a:solidFill>
                <a:latin typeface="Montserrat" panose="020B0604020202020204" pitchFamily="2" charset="0"/>
              </a:rPr>
              <a:t>PhilID</a:t>
            </a:r>
            <a:endParaRPr sz="2400" b="1" kern="0" dirty="0">
              <a:solidFill>
                <a:schemeClr val="bg1"/>
              </a:solidFill>
              <a:latin typeface="Montserrat" panose="020B0604020202020204" pitchFamily="2" charset="0"/>
              <a:ea typeface="Montserrat"/>
              <a:cs typeface="Montserrat"/>
              <a:sym typeface="Montserrat"/>
            </a:endParaRPr>
          </a:p>
        </p:txBody>
      </p:sp>
      <p:sp>
        <p:nvSpPr>
          <p:cNvPr id="8" name="TextBox 7">
            <a:extLst>
              <a:ext uri="{FF2B5EF4-FFF2-40B4-BE49-F238E27FC236}">
                <a16:creationId xmlns:a16="http://schemas.microsoft.com/office/drawing/2014/main" id="{9C06CB47-899F-4D39-B28F-A42800D1824B}"/>
              </a:ext>
            </a:extLst>
          </p:cNvPr>
          <p:cNvSpPr txBox="1"/>
          <p:nvPr/>
        </p:nvSpPr>
        <p:spPr>
          <a:xfrm>
            <a:off x="1002918" y="1633307"/>
            <a:ext cx="6923558" cy="2010166"/>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defTabSz="1219170">
              <a:lnSpc>
                <a:spcPct val="150000"/>
              </a:lnSpc>
              <a:buClr>
                <a:srgbClr val="000000"/>
              </a:buClr>
            </a:pPr>
            <a:r>
              <a:rPr lang="en-US" sz="1700" kern="0" dirty="0">
                <a:solidFill>
                  <a:srgbClr val="134087"/>
                </a:solidFill>
                <a:latin typeface="Montserrat"/>
                <a:ea typeface="Montserrat"/>
                <a:cs typeface="Montserrat"/>
                <a:sym typeface="Montserrat"/>
              </a:rPr>
              <a:t>The </a:t>
            </a:r>
            <a:r>
              <a:rPr lang="en-US" sz="1700" kern="0" dirty="0" err="1">
                <a:solidFill>
                  <a:srgbClr val="134087"/>
                </a:solidFill>
                <a:latin typeface="Montserrat"/>
                <a:ea typeface="Montserrat"/>
                <a:cs typeface="Montserrat"/>
                <a:sym typeface="Montserrat"/>
              </a:rPr>
              <a:t>PhilID</a:t>
            </a:r>
            <a:r>
              <a:rPr lang="en-US" sz="1700" kern="0" dirty="0">
                <a:solidFill>
                  <a:srgbClr val="134087"/>
                </a:solidFill>
                <a:latin typeface="Montserrat"/>
                <a:ea typeface="Montserrat"/>
                <a:cs typeface="Montserrat"/>
                <a:sym typeface="Montserrat"/>
              </a:rPr>
              <a:t> shall be the physical medium issued to </a:t>
            </a:r>
            <a:r>
              <a:rPr lang="en-US" sz="1700" b="1" kern="0" dirty="0">
                <a:solidFill>
                  <a:srgbClr val="134087"/>
                </a:solidFill>
                <a:latin typeface="Montserrat"/>
                <a:ea typeface="Montserrat"/>
                <a:cs typeface="Montserrat"/>
                <a:sym typeface="Montserrat"/>
              </a:rPr>
              <a:t>"convey essential information about the person's identity containing on its face his or her PSN, full name, sex, date of birth, place of birth, blood type, address, marital status (if declared), and a front facing photograph."</a:t>
            </a:r>
          </a:p>
        </p:txBody>
      </p:sp>
      <p:sp>
        <p:nvSpPr>
          <p:cNvPr id="25" name="TextBox 24">
            <a:extLst>
              <a:ext uri="{FF2B5EF4-FFF2-40B4-BE49-F238E27FC236}">
                <a16:creationId xmlns:a16="http://schemas.microsoft.com/office/drawing/2014/main" id="{FF20EA6D-DC7D-45E7-BDB7-3AEE6D3831BB}"/>
              </a:ext>
            </a:extLst>
          </p:cNvPr>
          <p:cNvSpPr txBox="1"/>
          <p:nvPr/>
        </p:nvSpPr>
        <p:spPr>
          <a:xfrm>
            <a:off x="1002918" y="3948911"/>
            <a:ext cx="6923558" cy="2402581"/>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defTabSz="1219170">
              <a:lnSpc>
                <a:spcPct val="150000"/>
              </a:lnSpc>
              <a:buClr>
                <a:srgbClr val="000000"/>
              </a:buClr>
            </a:pPr>
            <a:r>
              <a:rPr lang="en-US" sz="1700" kern="0" dirty="0">
                <a:solidFill>
                  <a:srgbClr val="134087"/>
                </a:solidFill>
                <a:latin typeface="Montserrat"/>
                <a:ea typeface="Montserrat"/>
                <a:cs typeface="Montserrat"/>
                <a:sym typeface="Montserrat"/>
              </a:rPr>
              <a:t>The </a:t>
            </a:r>
            <a:r>
              <a:rPr lang="en-US" sz="1700" kern="0" dirty="0" err="1">
                <a:solidFill>
                  <a:srgbClr val="134087"/>
                </a:solidFill>
                <a:latin typeface="Montserrat"/>
                <a:ea typeface="Montserrat"/>
                <a:cs typeface="Montserrat"/>
                <a:sym typeface="Montserrat"/>
              </a:rPr>
              <a:t>PhilID</a:t>
            </a:r>
            <a:r>
              <a:rPr lang="en-US" sz="1700" kern="0" dirty="0">
                <a:solidFill>
                  <a:srgbClr val="134087"/>
                </a:solidFill>
                <a:latin typeface="Montserrat"/>
                <a:ea typeface="Montserrat"/>
                <a:cs typeface="Montserrat"/>
                <a:sym typeface="Montserrat"/>
              </a:rPr>
              <a:t> shall have a </a:t>
            </a:r>
            <a:r>
              <a:rPr lang="en-US" sz="1700" b="1" kern="0" dirty="0">
                <a:solidFill>
                  <a:srgbClr val="134087"/>
                </a:solidFill>
                <a:latin typeface="Montserrat"/>
                <a:ea typeface="Montserrat"/>
                <a:cs typeface="Montserrat"/>
                <a:sym typeface="Montserrat"/>
              </a:rPr>
              <a:t>QR code</a:t>
            </a:r>
            <a:r>
              <a:rPr lang="en-US" sz="1700" kern="0" dirty="0">
                <a:solidFill>
                  <a:srgbClr val="134087"/>
                </a:solidFill>
                <a:latin typeface="Montserrat"/>
                <a:ea typeface="Montserrat"/>
                <a:cs typeface="Montserrat"/>
                <a:sym typeface="Montserrat"/>
              </a:rPr>
              <a:t>, which contains at least the </a:t>
            </a:r>
            <a:r>
              <a:rPr lang="en-US" sz="1700" b="1" kern="0" dirty="0">
                <a:solidFill>
                  <a:srgbClr val="134087"/>
                </a:solidFill>
                <a:latin typeface="Montserrat"/>
                <a:ea typeface="Montserrat"/>
                <a:cs typeface="Montserrat"/>
                <a:sym typeface="Montserrat"/>
              </a:rPr>
              <a:t>PSN or its derivative</a:t>
            </a:r>
            <a:r>
              <a:rPr lang="en-US" sz="1700" kern="0" dirty="0">
                <a:solidFill>
                  <a:srgbClr val="134087"/>
                </a:solidFill>
                <a:latin typeface="Montserrat"/>
                <a:ea typeface="Montserrat"/>
                <a:cs typeface="Montserrat"/>
                <a:sym typeface="Montserrat"/>
              </a:rPr>
              <a:t> and any </a:t>
            </a:r>
            <a:r>
              <a:rPr lang="en-US" sz="1700" b="1" kern="0" dirty="0">
                <a:solidFill>
                  <a:srgbClr val="134087"/>
                </a:solidFill>
                <a:latin typeface="Montserrat"/>
                <a:ea typeface="Montserrat"/>
                <a:cs typeface="Montserrat"/>
                <a:sym typeface="Montserrat"/>
              </a:rPr>
              <a:t>two-fingerprint information</a:t>
            </a:r>
            <a:r>
              <a:rPr lang="en-US" sz="1700" kern="0" dirty="0">
                <a:solidFill>
                  <a:srgbClr val="134087"/>
                </a:solidFill>
                <a:latin typeface="Montserrat"/>
                <a:ea typeface="Montserrat"/>
                <a:cs typeface="Montserrat"/>
                <a:sym typeface="Montserrat"/>
              </a:rPr>
              <a:t>. The </a:t>
            </a:r>
            <a:r>
              <a:rPr lang="en-US" sz="1700" kern="0" dirty="0" err="1">
                <a:solidFill>
                  <a:srgbClr val="134087"/>
                </a:solidFill>
                <a:latin typeface="Montserrat"/>
                <a:ea typeface="Montserrat"/>
                <a:cs typeface="Montserrat"/>
                <a:sym typeface="Montserrat"/>
              </a:rPr>
              <a:t>PhilID</a:t>
            </a:r>
            <a:r>
              <a:rPr lang="en-US" sz="1700" kern="0" dirty="0">
                <a:solidFill>
                  <a:srgbClr val="134087"/>
                </a:solidFill>
                <a:latin typeface="Montserrat"/>
                <a:ea typeface="Montserrat"/>
                <a:cs typeface="Montserrat"/>
                <a:sym typeface="Montserrat"/>
              </a:rPr>
              <a:t> shall also include other </a:t>
            </a:r>
            <a:r>
              <a:rPr lang="en-US" sz="1700" b="1" kern="0" dirty="0">
                <a:solidFill>
                  <a:srgbClr val="134087"/>
                </a:solidFill>
                <a:latin typeface="Montserrat"/>
                <a:ea typeface="Montserrat"/>
                <a:cs typeface="Montserrat"/>
                <a:sym typeface="Montserrat"/>
              </a:rPr>
              <a:t>security features </a:t>
            </a:r>
            <a:r>
              <a:rPr lang="en-US" sz="1700" kern="0" dirty="0">
                <a:solidFill>
                  <a:srgbClr val="134087"/>
                </a:solidFill>
                <a:latin typeface="Montserrat"/>
                <a:ea typeface="Montserrat"/>
                <a:cs typeface="Montserrat"/>
                <a:sym typeface="Montserrat"/>
              </a:rPr>
              <a:t>as safeguards for the data privacy and security, and prevention against the proliferation of fraudulent of falsified identification.</a:t>
            </a:r>
          </a:p>
        </p:txBody>
      </p:sp>
      <p:pic>
        <p:nvPicPr>
          <p:cNvPr id="10" name="Picture 9" descr="Map&#10;&#10;Description automatically generated">
            <a:extLst>
              <a:ext uri="{FF2B5EF4-FFF2-40B4-BE49-F238E27FC236}">
                <a16:creationId xmlns:a16="http://schemas.microsoft.com/office/drawing/2014/main" id="{53D7D99F-7F37-4FA1-B5D6-D7D5278FB8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1025" y="1588826"/>
            <a:ext cx="3177487" cy="2099127"/>
          </a:xfrm>
          <a:prstGeom prst="rect">
            <a:avLst/>
          </a:prstGeom>
        </p:spPr>
      </p:pic>
      <p:pic>
        <p:nvPicPr>
          <p:cNvPr id="4" name="Picture 3">
            <a:extLst>
              <a:ext uri="{FF2B5EF4-FFF2-40B4-BE49-F238E27FC236}">
                <a16:creationId xmlns:a16="http://schemas.microsoft.com/office/drawing/2014/main" id="{823EF7BC-4438-44AC-910A-ADB4B00BD5EC}"/>
              </a:ext>
            </a:extLst>
          </p:cNvPr>
          <p:cNvPicPr>
            <a:picLocks noChangeAspect="1"/>
          </p:cNvPicPr>
          <p:nvPr/>
        </p:nvPicPr>
        <p:blipFill>
          <a:blip r:embed="rId3"/>
          <a:stretch>
            <a:fillRect/>
          </a:stretch>
        </p:blipFill>
        <p:spPr>
          <a:xfrm>
            <a:off x="8895918" y="4070062"/>
            <a:ext cx="2128282" cy="20991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38694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87;p38">
            <a:extLst>
              <a:ext uri="{FF2B5EF4-FFF2-40B4-BE49-F238E27FC236}">
                <a16:creationId xmlns:a16="http://schemas.microsoft.com/office/drawing/2014/main" id="{97428AD6-7592-4A3D-B552-8CB709D5443A}"/>
              </a:ext>
            </a:extLst>
          </p:cNvPr>
          <p:cNvSpPr txBox="1"/>
          <p:nvPr/>
        </p:nvSpPr>
        <p:spPr>
          <a:xfrm>
            <a:off x="415308" y="1165155"/>
            <a:ext cx="11218169" cy="5341662"/>
          </a:xfrm>
          <a:prstGeom prst="rect">
            <a:avLst/>
          </a:prstGeom>
          <a:noFill/>
          <a:ln w="38100" cap="flat" cmpd="sng">
            <a:solidFill>
              <a:schemeClr val="accent4"/>
            </a:solidFill>
            <a:prstDash val="solid"/>
            <a:round/>
            <a:headEnd type="none" w="sm" len="sm"/>
            <a:tailEnd type="none" w="sm" len="sm"/>
          </a:ln>
        </p:spPr>
        <p:txBody>
          <a:bodyPr spcFirstLastPara="1" wrap="square" lIns="91433" tIns="91433" rIns="91433" bIns="91433" anchor="t" anchorCtr="0">
            <a:noAutofit/>
          </a:bodyPr>
          <a:lstStyle/>
          <a:p>
            <a:pPr defTabSz="1219170">
              <a:lnSpc>
                <a:spcPct val="150000"/>
              </a:lnSpc>
              <a:buClr>
                <a:srgbClr val="000000"/>
              </a:buClr>
            </a:pPr>
            <a:endParaRPr lang="en-US" sz="1400" kern="0" dirty="0">
              <a:solidFill>
                <a:srgbClr val="134087"/>
              </a:solidFill>
              <a:latin typeface="Montserrat"/>
              <a:ea typeface="Montserrat"/>
              <a:cs typeface="Montserrat"/>
              <a:sym typeface="Montserrat"/>
            </a:endParaRPr>
          </a:p>
          <a:p>
            <a:pPr defTabSz="1219170">
              <a:lnSpc>
                <a:spcPct val="150000"/>
              </a:lnSpc>
              <a:buClr>
                <a:srgbClr val="000000"/>
              </a:buClr>
            </a:pPr>
            <a:r>
              <a:rPr lang="en-US" sz="1600" kern="0" dirty="0">
                <a:solidFill>
                  <a:srgbClr val="134087"/>
                </a:solidFill>
                <a:latin typeface="Montserrat"/>
                <a:ea typeface="Montserrat"/>
                <a:cs typeface="Montserrat"/>
                <a:sym typeface="Montserrat"/>
              </a:rPr>
              <a:t>The </a:t>
            </a:r>
            <a:r>
              <a:rPr lang="en-US" sz="1600" b="1" kern="0" dirty="0" err="1">
                <a:solidFill>
                  <a:srgbClr val="134087"/>
                </a:solidFill>
                <a:latin typeface="Montserrat"/>
                <a:ea typeface="Montserrat"/>
                <a:cs typeface="Montserrat"/>
                <a:sym typeface="Montserrat"/>
              </a:rPr>
              <a:t>PhilID</a:t>
            </a:r>
            <a:r>
              <a:rPr lang="en-US" sz="1600" b="1" kern="0" dirty="0">
                <a:solidFill>
                  <a:srgbClr val="134087"/>
                </a:solidFill>
                <a:latin typeface="Montserrat"/>
                <a:ea typeface="Montserrat"/>
                <a:cs typeface="Montserrat"/>
                <a:sym typeface="Montserrat"/>
              </a:rPr>
              <a:t> and PSN </a:t>
            </a:r>
            <a:r>
              <a:rPr lang="en-US" sz="1600" kern="0" dirty="0">
                <a:solidFill>
                  <a:srgbClr val="134087"/>
                </a:solidFill>
                <a:latin typeface="Montserrat"/>
                <a:ea typeface="Montserrat"/>
                <a:cs typeface="Montserrat"/>
                <a:sym typeface="Montserrat"/>
              </a:rPr>
              <a:t>shall be honored and accepted, subject to authentication, in </a:t>
            </a:r>
            <a:r>
              <a:rPr lang="en-US" sz="1600" b="1" kern="0" dirty="0">
                <a:solidFill>
                  <a:srgbClr val="134087"/>
                </a:solidFill>
                <a:latin typeface="Montserrat"/>
                <a:ea typeface="Montserrat"/>
                <a:cs typeface="Montserrat"/>
                <a:sym typeface="Montserrat"/>
              </a:rPr>
              <a:t>all transactions requiring proof or verification of citizens or resident alien's identity</a:t>
            </a:r>
            <a:r>
              <a:rPr lang="en-US" sz="1600" kern="0" dirty="0">
                <a:solidFill>
                  <a:srgbClr val="134087"/>
                </a:solidFill>
                <a:latin typeface="Montserrat"/>
                <a:ea typeface="Montserrat"/>
                <a:cs typeface="Montserrat"/>
                <a:sym typeface="Montserrat"/>
              </a:rPr>
              <a:t>, such as, but not limited to:</a:t>
            </a:r>
          </a:p>
          <a:p>
            <a:pPr lvl="1" defTabSz="1219170">
              <a:lnSpc>
                <a:spcPct val="150000"/>
              </a:lnSpc>
              <a:buClr>
                <a:srgbClr val="000000"/>
              </a:buClr>
            </a:pPr>
            <a:r>
              <a:rPr lang="en-US" sz="1400" kern="0" dirty="0">
                <a:solidFill>
                  <a:srgbClr val="134087"/>
                </a:solidFill>
                <a:latin typeface="Montserrat"/>
                <a:ea typeface="Montserrat"/>
                <a:cs typeface="Montserrat"/>
                <a:sym typeface="Montserrat"/>
              </a:rPr>
              <a:t>(a) application for </a:t>
            </a:r>
            <a:r>
              <a:rPr lang="en-US" sz="1400" b="1" kern="0" dirty="0">
                <a:solidFill>
                  <a:srgbClr val="134087"/>
                </a:solidFill>
                <a:latin typeface="Montserrat"/>
                <a:ea typeface="Montserrat"/>
                <a:cs typeface="Montserrat"/>
                <a:sym typeface="Montserrat"/>
              </a:rPr>
              <a:t>eligibility and access to social welfare and benefits </a:t>
            </a:r>
            <a:r>
              <a:rPr lang="en-US" sz="1400" kern="0" dirty="0">
                <a:solidFill>
                  <a:srgbClr val="134087"/>
                </a:solidFill>
                <a:latin typeface="Montserrat"/>
                <a:ea typeface="Montserrat"/>
                <a:cs typeface="Montserrat"/>
                <a:sym typeface="Montserrat"/>
              </a:rPr>
              <a:t>granted by the government</a:t>
            </a:r>
          </a:p>
          <a:p>
            <a:pPr lvl="1" defTabSz="1219170">
              <a:lnSpc>
                <a:spcPct val="150000"/>
              </a:lnSpc>
              <a:buClr>
                <a:srgbClr val="000000"/>
              </a:buClr>
            </a:pPr>
            <a:r>
              <a:rPr lang="en-US" sz="1400" kern="0" dirty="0">
                <a:solidFill>
                  <a:srgbClr val="134087"/>
                </a:solidFill>
                <a:latin typeface="Montserrat"/>
                <a:ea typeface="Montserrat"/>
                <a:cs typeface="Montserrat"/>
                <a:sym typeface="Montserrat"/>
              </a:rPr>
              <a:t>(b) application</a:t>
            </a:r>
            <a:r>
              <a:rPr lang="en-US" sz="1400" b="1" kern="0" dirty="0">
                <a:solidFill>
                  <a:srgbClr val="134087"/>
                </a:solidFill>
                <a:latin typeface="Montserrat"/>
                <a:ea typeface="Montserrat"/>
                <a:cs typeface="Montserrat"/>
                <a:sym typeface="Montserrat"/>
              </a:rPr>
              <a:t> </a:t>
            </a:r>
            <a:r>
              <a:rPr lang="en-US" sz="1400" kern="0" dirty="0">
                <a:solidFill>
                  <a:srgbClr val="134087"/>
                </a:solidFill>
                <a:latin typeface="Montserrat"/>
                <a:ea typeface="Montserrat"/>
                <a:cs typeface="Montserrat"/>
                <a:sym typeface="Montserrat"/>
              </a:rPr>
              <a:t>for </a:t>
            </a:r>
            <a:r>
              <a:rPr lang="en-US" sz="1400" b="1" kern="0" dirty="0">
                <a:solidFill>
                  <a:srgbClr val="134087"/>
                </a:solidFill>
                <a:latin typeface="Montserrat"/>
                <a:ea typeface="Montserrat"/>
                <a:cs typeface="Montserrat"/>
                <a:sym typeface="Montserrat"/>
              </a:rPr>
              <a:t>services and benefits</a:t>
            </a:r>
            <a:r>
              <a:rPr lang="en-US" sz="1400" kern="0" dirty="0">
                <a:solidFill>
                  <a:srgbClr val="134087"/>
                </a:solidFill>
                <a:latin typeface="Montserrat"/>
                <a:ea typeface="Montserrat"/>
                <a:cs typeface="Montserrat"/>
                <a:sym typeface="Montserrat"/>
              </a:rPr>
              <a:t> offered by GSIS, SSS, PhilHealth, HDMF, and other government agencies</a:t>
            </a:r>
          </a:p>
          <a:p>
            <a:pPr lvl="1" defTabSz="1219170">
              <a:lnSpc>
                <a:spcPct val="150000"/>
              </a:lnSpc>
              <a:buClr>
                <a:srgbClr val="000000"/>
              </a:buClr>
            </a:pPr>
            <a:r>
              <a:rPr lang="en-US" sz="1400" kern="0" dirty="0">
                <a:solidFill>
                  <a:srgbClr val="134087"/>
                </a:solidFill>
                <a:latin typeface="Montserrat"/>
                <a:ea typeface="Montserrat"/>
                <a:cs typeface="Montserrat"/>
                <a:sym typeface="Montserrat"/>
              </a:rPr>
              <a:t>(c) application</a:t>
            </a:r>
            <a:r>
              <a:rPr lang="en-US" sz="1400" b="1" kern="0" dirty="0">
                <a:solidFill>
                  <a:srgbClr val="134087"/>
                </a:solidFill>
                <a:latin typeface="Montserrat"/>
                <a:ea typeface="Montserrat"/>
                <a:cs typeface="Montserrat"/>
                <a:sym typeface="Montserrat"/>
              </a:rPr>
              <a:t> </a:t>
            </a:r>
            <a:r>
              <a:rPr lang="en-US" sz="1400" kern="0" dirty="0">
                <a:solidFill>
                  <a:srgbClr val="134087"/>
                </a:solidFill>
                <a:latin typeface="Montserrat"/>
                <a:ea typeface="Montserrat"/>
                <a:cs typeface="Montserrat"/>
                <a:sym typeface="Montserrat"/>
              </a:rPr>
              <a:t>for</a:t>
            </a:r>
            <a:r>
              <a:rPr lang="en-US" sz="1400" b="1" kern="0" dirty="0">
                <a:solidFill>
                  <a:srgbClr val="134087"/>
                </a:solidFill>
                <a:latin typeface="Montserrat"/>
                <a:ea typeface="Montserrat"/>
                <a:cs typeface="Montserrat"/>
                <a:sym typeface="Montserrat"/>
              </a:rPr>
              <a:t> passports </a:t>
            </a:r>
            <a:r>
              <a:rPr lang="en-US" sz="1400" kern="0" dirty="0">
                <a:solidFill>
                  <a:srgbClr val="134087"/>
                </a:solidFill>
                <a:latin typeface="Montserrat"/>
                <a:ea typeface="Montserrat"/>
                <a:cs typeface="Montserrat"/>
                <a:sym typeface="Montserrat"/>
              </a:rPr>
              <a:t>and</a:t>
            </a:r>
            <a:r>
              <a:rPr lang="en-US" sz="1400" b="1" kern="0" dirty="0">
                <a:solidFill>
                  <a:srgbClr val="134087"/>
                </a:solidFill>
                <a:latin typeface="Montserrat"/>
                <a:ea typeface="Montserrat"/>
                <a:cs typeface="Montserrat"/>
                <a:sym typeface="Montserrat"/>
              </a:rPr>
              <a:t> driver's license</a:t>
            </a:r>
            <a:r>
              <a:rPr lang="en-US" sz="1400" kern="0" dirty="0">
                <a:solidFill>
                  <a:srgbClr val="134087"/>
                </a:solidFill>
                <a:latin typeface="Montserrat"/>
                <a:ea typeface="Montserrat"/>
                <a:cs typeface="Montserrat"/>
                <a:sym typeface="Montserrat"/>
              </a:rPr>
              <a:t>;</a:t>
            </a:r>
          </a:p>
          <a:p>
            <a:pPr lvl="1" defTabSz="1219170">
              <a:lnSpc>
                <a:spcPct val="150000"/>
              </a:lnSpc>
              <a:buClr>
                <a:srgbClr val="000000"/>
              </a:buClr>
            </a:pPr>
            <a:r>
              <a:rPr lang="en-US" sz="1400" kern="0" dirty="0">
                <a:solidFill>
                  <a:srgbClr val="134087"/>
                </a:solidFill>
                <a:latin typeface="Montserrat"/>
                <a:ea typeface="Montserrat"/>
                <a:cs typeface="Montserrat"/>
                <a:sym typeface="Montserrat"/>
              </a:rPr>
              <a:t>(d) </a:t>
            </a:r>
            <a:r>
              <a:rPr lang="en-US" sz="1400" b="1" kern="0" dirty="0">
                <a:solidFill>
                  <a:srgbClr val="134087"/>
                </a:solidFill>
                <a:latin typeface="Montserrat"/>
                <a:ea typeface="Montserrat"/>
                <a:cs typeface="Montserrat"/>
                <a:sym typeface="Montserrat"/>
              </a:rPr>
              <a:t>tax-related transactions</a:t>
            </a:r>
            <a:r>
              <a:rPr lang="en-US" sz="1400" kern="0" dirty="0">
                <a:solidFill>
                  <a:srgbClr val="134087"/>
                </a:solidFill>
                <a:latin typeface="Montserrat"/>
                <a:ea typeface="Montserrat"/>
                <a:cs typeface="Montserrat"/>
                <a:sym typeface="Montserrat"/>
              </a:rPr>
              <a:t>;</a:t>
            </a:r>
          </a:p>
          <a:p>
            <a:pPr lvl="1" defTabSz="1219170">
              <a:lnSpc>
                <a:spcPct val="150000"/>
              </a:lnSpc>
              <a:buClr>
                <a:srgbClr val="000000"/>
              </a:buClr>
            </a:pPr>
            <a:r>
              <a:rPr lang="en-US" sz="1400" kern="0" dirty="0">
                <a:solidFill>
                  <a:srgbClr val="134087"/>
                </a:solidFill>
                <a:latin typeface="Montserrat"/>
                <a:ea typeface="Montserrat"/>
                <a:cs typeface="Montserrat"/>
                <a:sym typeface="Montserrat"/>
              </a:rPr>
              <a:t>(e) </a:t>
            </a:r>
            <a:r>
              <a:rPr lang="en-US" sz="1400" b="1" kern="0" dirty="0">
                <a:solidFill>
                  <a:srgbClr val="134087"/>
                </a:solidFill>
                <a:latin typeface="Montserrat"/>
                <a:ea typeface="Montserrat"/>
                <a:cs typeface="Montserrat"/>
                <a:sym typeface="Montserrat"/>
              </a:rPr>
              <a:t>registration </a:t>
            </a:r>
            <a:r>
              <a:rPr lang="en-US" sz="1400" kern="0" dirty="0">
                <a:solidFill>
                  <a:srgbClr val="134087"/>
                </a:solidFill>
                <a:latin typeface="Montserrat"/>
                <a:ea typeface="Montserrat"/>
                <a:cs typeface="Montserrat"/>
                <a:sym typeface="Montserrat"/>
              </a:rPr>
              <a:t>and</a:t>
            </a:r>
            <a:r>
              <a:rPr lang="en-US" sz="1400" b="1" kern="0" dirty="0">
                <a:solidFill>
                  <a:srgbClr val="134087"/>
                </a:solidFill>
                <a:latin typeface="Montserrat"/>
                <a:ea typeface="Montserrat"/>
                <a:cs typeface="Montserrat"/>
                <a:sym typeface="Montserrat"/>
              </a:rPr>
              <a:t> voting identification </a:t>
            </a:r>
            <a:r>
              <a:rPr lang="en-US" sz="1400" kern="0" dirty="0">
                <a:solidFill>
                  <a:srgbClr val="134087"/>
                </a:solidFill>
                <a:latin typeface="Montserrat"/>
                <a:ea typeface="Montserrat"/>
                <a:cs typeface="Montserrat"/>
                <a:sym typeface="Montserrat"/>
              </a:rPr>
              <a:t>purposes;</a:t>
            </a:r>
          </a:p>
          <a:p>
            <a:pPr lvl="1" defTabSz="1219170">
              <a:lnSpc>
                <a:spcPct val="150000"/>
              </a:lnSpc>
              <a:buClr>
                <a:srgbClr val="000000"/>
              </a:buClr>
            </a:pPr>
            <a:r>
              <a:rPr lang="en-US" sz="1400" kern="0" dirty="0">
                <a:solidFill>
                  <a:srgbClr val="134087"/>
                </a:solidFill>
                <a:latin typeface="Montserrat"/>
                <a:ea typeface="Montserrat"/>
                <a:cs typeface="Montserrat"/>
                <a:sym typeface="Montserrat"/>
              </a:rPr>
              <a:t>(f) </a:t>
            </a:r>
            <a:r>
              <a:rPr lang="en-US" sz="1400" b="1" kern="0" dirty="0">
                <a:solidFill>
                  <a:srgbClr val="134087"/>
                </a:solidFill>
                <a:latin typeface="Montserrat"/>
                <a:ea typeface="Montserrat"/>
                <a:cs typeface="Montserrat"/>
                <a:sym typeface="Montserrat"/>
              </a:rPr>
              <a:t>admission </a:t>
            </a:r>
            <a:r>
              <a:rPr lang="en-US" sz="1400" kern="0" dirty="0">
                <a:solidFill>
                  <a:srgbClr val="134087"/>
                </a:solidFill>
                <a:latin typeface="Montserrat"/>
                <a:ea typeface="Montserrat"/>
                <a:cs typeface="Montserrat"/>
                <a:sym typeface="Montserrat"/>
              </a:rPr>
              <a:t>to any </a:t>
            </a:r>
            <a:r>
              <a:rPr lang="en-US" sz="1400" b="1" kern="0" dirty="0">
                <a:solidFill>
                  <a:srgbClr val="134087"/>
                </a:solidFill>
                <a:latin typeface="Montserrat"/>
                <a:ea typeface="Montserrat"/>
                <a:cs typeface="Montserrat"/>
                <a:sym typeface="Montserrat"/>
              </a:rPr>
              <a:t>government hospital, health center </a:t>
            </a:r>
            <a:r>
              <a:rPr lang="en-US" sz="1400" kern="0" dirty="0">
                <a:solidFill>
                  <a:srgbClr val="134087"/>
                </a:solidFill>
                <a:latin typeface="Montserrat"/>
                <a:ea typeface="Montserrat"/>
                <a:cs typeface="Montserrat"/>
                <a:sym typeface="Montserrat"/>
              </a:rPr>
              <a:t>or </a:t>
            </a:r>
            <a:r>
              <a:rPr lang="en-US" sz="1400" b="1" kern="0" dirty="0">
                <a:solidFill>
                  <a:srgbClr val="134087"/>
                </a:solidFill>
                <a:latin typeface="Montserrat"/>
                <a:ea typeface="Montserrat"/>
                <a:cs typeface="Montserrat"/>
                <a:sym typeface="Montserrat"/>
              </a:rPr>
              <a:t>similar institution</a:t>
            </a:r>
            <a:r>
              <a:rPr lang="en-US" sz="1400" kern="0" dirty="0">
                <a:solidFill>
                  <a:srgbClr val="134087"/>
                </a:solidFill>
                <a:latin typeface="Montserrat"/>
                <a:ea typeface="Montserrat"/>
                <a:cs typeface="Montserrat"/>
                <a:sym typeface="Montserrat"/>
              </a:rPr>
              <a:t>;</a:t>
            </a:r>
          </a:p>
          <a:p>
            <a:pPr lvl="1" defTabSz="1219170">
              <a:lnSpc>
                <a:spcPct val="150000"/>
              </a:lnSpc>
              <a:buClr>
                <a:srgbClr val="000000"/>
              </a:buClr>
            </a:pPr>
            <a:r>
              <a:rPr lang="en-US" sz="1400" kern="0" dirty="0">
                <a:solidFill>
                  <a:srgbClr val="134087"/>
                </a:solidFill>
                <a:latin typeface="Montserrat"/>
                <a:ea typeface="Montserrat"/>
                <a:cs typeface="Montserrat"/>
                <a:sym typeface="Montserrat"/>
              </a:rPr>
              <a:t>(g) all other government transactions;</a:t>
            </a:r>
          </a:p>
          <a:p>
            <a:pPr lvl="1" defTabSz="1219170">
              <a:lnSpc>
                <a:spcPct val="150000"/>
              </a:lnSpc>
              <a:buClr>
                <a:srgbClr val="000000"/>
              </a:buClr>
            </a:pPr>
            <a:r>
              <a:rPr lang="en-US" sz="1400" kern="0" dirty="0">
                <a:solidFill>
                  <a:srgbClr val="134087"/>
                </a:solidFill>
                <a:latin typeface="Montserrat"/>
                <a:ea typeface="Montserrat"/>
                <a:cs typeface="Montserrat"/>
                <a:sym typeface="Montserrat"/>
              </a:rPr>
              <a:t>(h) application for </a:t>
            </a:r>
            <a:r>
              <a:rPr lang="en-US" sz="1400" b="1" kern="0" dirty="0">
                <a:solidFill>
                  <a:srgbClr val="134087"/>
                </a:solidFill>
                <a:latin typeface="Montserrat"/>
                <a:ea typeface="Montserrat"/>
                <a:cs typeface="Montserrat"/>
                <a:sym typeface="Montserrat"/>
              </a:rPr>
              <a:t>admission</a:t>
            </a:r>
            <a:r>
              <a:rPr lang="en-US" sz="1400" kern="0" dirty="0">
                <a:solidFill>
                  <a:srgbClr val="134087"/>
                </a:solidFill>
                <a:latin typeface="Montserrat"/>
                <a:ea typeface="Montserrat"/>
                <a:cs typeface="Montserrat"/>
                <a:sym typeface="Montserrat"/>
              </a:rPr>
              <a:t> in </a:t>
            </a:r>
            <a:r>
              <a:rPr lang="en-US" sz="1400" b="1" kern="0" dirty="0">
                <a:solidFill>
                  <a:srgbClr val="134087"/>
                </a:solidFill>
                <a:latin typeface="Montserrat"/>
                <a:ea typeface="Montserrat"/>
                <a:cs typeface="Montserrat"/>
                <a:sym typeface="Montserrat"/>
              </a:rPr>
              <a:t>schools, colleges, learning institutions and universities</a:t>
            </a:r>
            <a:r>
              <a:rPr lang="en-US" sz="1400" kern="0" dirty="0">
                <a:solidFill>
                  <a:srgbClr val="134087"/>
                </a:solidFill>
                <a:latin typeface="Montserrat"/>
                <a:ea typeface="Montserrat"/>
                <a:cs typeface="Montserrat"/>
                <a:sym typeface="Montserrat"/>
              </a:rPr>
              <a:t>, whether public or private;</a:t>
            </a:r>
          </a:p>
          <a:p>
            <a:pPr lvl="1" defTabSz="1219170">
              <a:lnSpc>
                <a:spcPct val="150000"/>
              </a:lnSpc>
              <a:buClr>
                <a:srgbClr val="000000"/>
              </a:buClr>
            </a:pPr>
            <a:r>
              <a:rPr lang="en-US" sz="1400" kern="0" dirty="0">
                <a:solidFill>
                  <a:srgbClr val="134087"/>
                </a:solidFill>
                <a:latin typeface="Montserrat"/>
                <a:ea typeface="Montserrat"/>
                <a:cs typeface="Montserrat"/>
                <a:sym typeface="Montserrat"/>
              </a:rPr>
              <a:t>(</a:t>
            </a:r>
            <a:r>
              <a:rPr lang="en-US" sz="1400" kern="0" dirty="0" err="1">
                <a:solidFill>
                  <a:srgbClr val="134087"/>
                </a:solidFill>
                <a:latin typeface="Montserrat"/>
                <a:ea typeface="Montserrat"/>
                <a:cs typeface="Montserrat"/>
                <a:sym typeface="Montserrat"/>
              </a:rPr>
              <a:t>i</a:t>
            </a:r>
            <a:r>
              <a:rPr lang="en-US" sz="1400" kern="0" dirty="0">
                <a:solidFill>
                  <a:srgbClr val="134087"/>
                </a:solidFill>
                <a:latin typeface="Montserrat"/>
                <a:ea typeface="Montserrat"/>
                <a:cs typeface="Montserrat"/>
                <a:sym typeface="Montserrat"/>
              </a:rPr>
              <a:t>)  application and transaction for </a:t>
            </a:r>
            <a:r>
              <a:rPr lang="en-US" sz="1400" b="1" kern="0" dirty="0">
                <a:solidFill>
                  <a:srgbClr val="134087"/>
                </a:solidFill>
                <a:latin typeface="Montserrat"/>
                <a:ea typeface="Montserrat"/>
                <a:cs typeface="Montserrat"/>
                <a:sym typeface="Montserrat"/>
              </a:rPr>
              <a:t>employment purposes</a:t>
            </a:r>
            <a:r>
              <a:rPr lang="en-US" sz="1400" kern="0" dirty="0">
                <a:solidFill>
                  <a:srgbClr val="134087"/>
                </a:solidFill>
                <a:latin typeface="Montserrat"/>
                <a:ea typeface="Montserrat"/>
                <a:cs typeface="Montserrat"/>
                <a:sym typeface="Montserrat"/>
              </a:rPr>
              <a:t>;</a:t>
            </a:r>
          </a:p>
          <a:p>
            <a:pPr lvl="1" defTabSz="1219170">
              <a:lnSpc>
                <a:spcPct val="150000"/>
              </a:lnSpc>
              <a:buClr>
                <a:srgbClr val="000000"/>
              </a:buClr>
            </a:pPr>
            <a:r>
              <a:rPr lang="en-US" sz="1400" kern="0" dirty="0">
                <a:solidFill>
                  <a:srgbClr val="134087"/>
                </a:solidFill>
                <a:latin typeface="Montserrat"/>
                <a:ea typeface="Montserrat"/>
                <a:cs typeface="Montserrat"/>
                <a:sym typeface="Montserrat"/>
              </a:rPr>
              <a:t>(j)  </a:t>
            </a:r>
            <a:r>
              <a:rPr lang="en-US" sz="1400" b="1" kern="0" dirty="0">
                <a:solidFill>
                  <a:srgbClr val="134087"/>
                </a:solidFill>
                <a:latin typeface="Montserrat"/>
                <a:ea typeface="Montserrat"/>
                <a:cs typeface="Montserrat"/>
                <a:sym typeface="Montserrat"/>
              </a:rPr>
              <a:t>opening of bank accounts </a:t>
            </a:r>
            <a:r>
              <a:rPr lang="en-US" sz="1400" kern="0" dirty="0">
                <a:solidFill>
                  <a:srgbClr val="134087"/>
                </a:solidFill>
                <a:latin typeface="Montserrat"/>
                <a:ea typeface="Montserrat"/>
                <a:cs typeface="Montserrat"/>
                <a:sym typeface="Montserrat"/>
              </a:rPr>
              <a:t>and other transactions with banks and other financial institutions;</a:t>
            </a:r>
          </a:p>
          <a:p>
            <a:pPr lvl="1" defTabSz="1219170">
              <a:lnSpc>
                <a:spcPct val="150000"/>
              </a:lnSpc>
              <a:buClr>
                <a:srgbClr val="000000"/>
              </a:buClr>
            </a:pPr>
            <a:r>
              <a:rPr lang="en-US" sz="1400" kern="0" dirty="0">
                <a:solidFill>
                  <a:srgbClr val="134087"/>
                </a:solidFill>
                <a:latin typeface="Montserrat"/>
                <a:ea typeface="Montserrat"/>
                <a:cs typeface="Montserrat"/>
                <a:sym typeface="Montserrat"/>
              </a:rPr>
              <a:t>(k) </a:t>
            </a:r>
            <a:r>
              <a:rPr lang="en-US" sz="1400" b="1" kern="0" dirty="0">
                <a:solidFill>
                  <a:srgbClr val="134087"/>
                </a:solidFill>
                <a:latin typeface="Montserrat"/>
                <a:ea typeface="Montserrat"/>
                <a:cs typeface="Montserrat"/>
                <a:sym typeface="Montserrat"/>
              </a:rPr>
              <a:t>verification </a:t>
            </a:r>
            <a:r>
              <a:rPr lang="en-US" sz="1400" kern="0" dirty="0">
                <a:solidFill>
                  <a:srgbClr val="134087"/>
                </a:solidFill>
                <a:latin typeface="Montserrat"/>
                <a:ea typeface="Montserrat"/>
                <a:cs typeface="Montserrat"/>
                <a:sym typeface="Montserrat"/>
              </a:rPr>
              <a:t>of</a:t>
            </a:r>
            <a:r>
              <a:rPr lang="en-US" sz="1400" b="1" kern="0" dirty="0">
                <a:solidFill>
                  <a:srgbClr val="134087"/>
                </a:solidFill>
                <a:latin typeface="Montserrat"/>
                <a:ea typeface="Montserrat"/>
                <a:cs typeface="Montserrat"/>
                <a:sym typeface="Montserrat"/>
              </a:rPr>
              <a:t> cardholder's criminal record </a:t>
            </a:r>
            <a:r>
              <a:rPr lang="en-US" sz="1400" kern="0" dirty="0">
                <a:solidFill>
                  <a:srgbClr val="134087"/>
                </a:solidFill>
                <a:latin typeface="Montserrat"/>
                <a:ea typeface="Montserrat"/>
                <a:cs typeface="Montserrat"/>
                <a:sym typeface="Montserrat"/>
              </a:rPr>
              <a:t>and </a:t>
            </a:r>
            <a:r>
              <a:rPr lang="en-US" sz="1400" b="1" kern="0" dirty="0">
                <a:solidFill>
                  <a:srgbClr val="134087"/>
                </a:solidFill>
                <a:latin typeface="Montserrat"/>
                <a:ea typeface="Montserrat"/>
                <a:cs typeface="Montserrat"/>
                <a:sym typeface="Montserrat"/>
              </a:rPr>
              <a:t>clearances</a:t>
            </a:r>
            <a:r>
              <a:rPr lang="en-US" sz="1400" kern="0" dirty="0">
                <a:solidFill>
                  <a:srgbClr val="134087"/>
                </a:solidFill>
                <a:latin typeface="Montserrat"/>
                <a:ea typeface="Montserrat"/>
                <a:cs typeface="Montserrat"/>
                <a:sym typeface="Montserrat"/>
              </a:rPr>
              <a:t>; </a:t>
            </a:r>
          </a:p>
          <a:p>
            <a:pPr lvl="1" defTabSz="1219170">
              <a:lnSpc>
                <a:spcPct val="150000"/>
              </a:lnSpc>
              <a:buClr>
                <a:srgbClr val="000000"/>
              </a:buClr>
            </a:pPr>
            <a:r>
              <a:rPr lang="en-US" sz="1400" kern="0" dirty="0">
                <a:solidFill>
                  <a:srgbClr val="134087"/>
                </a:solidFill>
                <a:latin typeface="Montserrat"/>
                <a:ea typeface="Montserrat"/>
                <a:cs typeface="Montserrat"/>
                <a:sym typeface="Montserrat"/>
              </a:rPr>
              <a:t>(l) such other transactions, uses or purposes, as many be defined in the IRR</a:t>
            </a:r>
          </a:p>
        </p:txBody>
      </p:sp>
      <p:sp>
        <p:nvSpPr>
          <p:cNvPr id="7" name="Google Shape;188;p38">
            <a:extLst>
              <a:ext uri="{FF2B5EF4-FFF2-40B4-BE49-F238E27FC236}">
                <a16:creationId xmlns:a16="http://schemas.microsoft.com/office/drawing/2014/main" id="{4B515AE8-4724-48C5-A9C9-9A59A03D9B99}"/>
              </a:ext>
            </a:extLst>
          </p:cNvPr>
          <p:cNvSpPr txBox="1"/>
          <p:nvPr/>
        </p:nvSpPr>
        <p:spPr>
          <a:xfrm>
            <a:off x="207580" y="663869"/>
            <a:ext cx="7505185" cy="664000"/>
          </a:xfrm>
          <a:prstGeom prst="rect">
            <a:avLst/>
          </a:prstGeom>
          <a:solidFill>
            <a:srgbClr val="134087"/>
          </a:solidFill>
          <a:ln>
            <a:noFill/>
          </a:ln>
        </p:spPr>
        <p:txBody>
          <a:bodyPr spcFirstLastPara="1" wrap="square" lIns="91433" tIns="91433" rIns="91433" bIns="91433" anchor="ctr" anchorCtr="0">
            <a:noAutofit/>
          </a:bodyPr>
          <a:lstStyle/>
          <a:p>
            <a:pPr defTabSz="1219170">
              <a:buClr>
                <a:srgbClr val="000000"/>
              </a:buClr>
              <a:buSzPts val="1600"/>
            </a:pPr>
            <a:r>
              <a:rPr lang="en-US" sz="2400" b="1" dirty="0">
                <a:solidFill>
                  <a:schemeClr val="bg1"/>
                </a:solidFill>
                <a:latin typeface="Montserrat" panose="020B0604020202020204" pitchFamily="2" charset="0"/>
              </a:rPr>
              <a:t>Uses of </a:t>
            </a:r>
            <a:r>
              <a:rPr lang="en-US" sz="2400" b="1" dirty="0" err="1">
                <a:solidFill>
                  <a:schemeClr val="bg1"/>
                </a:solidFill>
                <a:latin typeface="Montserrat" panose="020B0604020202020204" pitchFamily="2" charset="0"/>
              </a:rPr>
              <a:t>PhilID</a:t>
            </a:r>
            <a:r>
              <a:rPr lang="en-US" sz="2400" b="1" dirty="0">
                <a:solidFill>
                  <a:schemeClr val="bg1"/>
                </a:solidFill>
                <a:latin typeface="Montserrat" panose="020B0604020202020204" pitchFamily="2" charset="0"/>
              </a:rPr>
              <a:t> and PSN</a:t>
            </a:r>
            <a:endParaRPr sz="2400" b="1" kern="0" dirty="0">
              <a:solidFill>
                <a:schemeClr val="bg1"/>
              </a:solidFill>
              <a:latin typeface="Montserrat" panose="020B0604020202020204" pitchFamily="2" charset="0"/>
              <a:ea typeface="Montserrat"/>
              <a:cs typeface="Montserrat"/>
              <a:sym typeface="Montserrat"/>
            </a:endParaRPr>
          </a:p>
        </p:txBody>
      </p:sp>
    </p:spTree>
    <p:extLst>
      <p:ext uri="{BB962C8B-B14F-4D97-AF65-F5344CB8AC3E}">
        <p14:creationId xmlns:p14="http://schemas.microsoft.com/office/powerpoint/2010/main" val="2330160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Google Shape;188;p38">
            <a:extLst>
              <a:ext uri="{FF2B5EF4-FFF2-40B4-BE49-F238E27FC236}">
                <a16:creationId xmlns:a16="http://schemas.microsoft.com/office/drawing/2014/main" id="{4B515AE8-4724-48C5-A9C9-9A59A03D9B99}"/>
              </a:ext>
            </a:extLst>
          </p:cNvPr>
          <p:cNvSpPr txBox="1"/>
          <p:nvPr/>
        </p:nvSpPr>
        <p:spPr>
          <a:xfrm>
            <a:off x="455066" y="2767106"/>
            <a:ext cx="3375005" cy="3071906"/>
          </a:xfrm>
          <a:prstGeom prst="rect">
            <a:avLst/>
          </a:prstGeom>
        </p:spPr>
        <p:txBody>
          <a:bodyPr spcFirstLastPara="1" vert="horz" lIns="91440" tIns="45720" rIns="91440" bIns="45720" rtlCol="0" anchor="t" anchorCtr="0">
            <a:normAutofit/>
          </a:bodyPr>
          <a:lstStyle/>
          <a:p>
            <a:pPr>
              <a:lnSpc>
                <a:spcPct val="90000"/>
              </a:lnSpc>
              <a:spcBef>
                <a:spcPct val="0"/>
              </a:spcBef>
              <a:spcAft>
                <a:spcPts val="600"/>
              </a:spcAft>
              <a:buClr>
                <a:srgbClr val="000000"/>
              </a:buClr>
              <a:buSzPts val="1600"/>
            </a:pPr>
            <a:r>
              <a:rPr lang="en-US" sz="3700" b="1" kern="1200" dirty="0" err="1">
                <a:solidFill>
                  <a:srgbClr val="FFFFFF"/>
                </a:solidFill>
                <a:latin typeface="+mj-lt"/>
                <a:ea typeface="+mj-ea"/>
                <a:cs typeface="+mj-cs"/>
              </a:rPr>
              <a:t>PhilID</a:t>
            </a:r>
            <a:r>
              <a:rPr lang="en-US" sz="3700" b="1" kern="1200" dirty="0">
                <a:solidFill>
                  <a:srgbClr val="FFFFFF"/>
                </a:solidFill>
                <a:latin typeface="+mj-lt"/>
                <a:ea typeface="+mj-ea"/>
                <a:cs typeface="+mj-cs"/>
              </a:rPr>
              <a:t> Card Production Specifications</a:t>
            </a:r>
            <a:endParaRPr lang="en-US" sz="3700" b="1" kern="1200" dirty="0">
              <a:solidFill>
                <a:srgbClr val="FFFFFF"/>
              </a:solidFill>
              <a:latin typeface="+mj-lt"/>
              <a:ea typeface="+mj-ea"/>
              <a:cs typeface="+mj-cs"/>
              <a:sym typeface="Montserrat"/>
            </a:endParaRPr>
          </a:p>
        </p:txBody>
      </p:sp>
      <p:pic>
        <p:nvPicPr>
          <p:cNvPr id="8" name="Picture 7">
            <a:extLst>
              <a:ext uri="{FF2B5EF4-FFF2-40B4-BE49-F238E27FC236}">
                <a16:creationId xmlns:a16="http://schemas.microsoft.com/office/drawing/2014/main" id="{31CC0962-E95D-4E22-A559-AB0ABBD6BE22}"/>
              </a:ext>
            </a:extLst>
          </p:cNvPr>
          <p:cNvPicPr>
            <a:picLocks noChangeAspect="1"/>
          </p:cNvPicPr>
          <p:nvPr/>
        </p:nvPicPr>
        <p:blipFill>
          <a:blip r:embed="rId2"/>
          <a:stretch>
            <a:fillRect/>
          </a:stretch>
        </p:blipFill>
        <p:spPr>
          <a:xfrm>
            <a:off x="4502428" y="1387727"/>
            <a:ext cx="7225748" cy="4082546"/>
          </a:xfrm>
          <a:prstGeom prst="rect">
            <a:avLst/>
          </a:prstGeom>
        </p:spPr>
      </p:pic>
      <p:sp>
        <p:nvSpPr>
          <p:cNvPr id="6" name="Google Shape;187;p38">
            <a:extLst>
              <a:ext uri="{FF2B5EF4-FFF2-40B4-BE49-F238E27FC236}">
                <a16:creationId xmlns:a16="http://schemas.microsoft.com/office/drawing/2014/main" id="{97428AD6-7592-4A3D-B552-8CB709D5443A}"/>
              </a:ext>
            </a:extLst>
          </p:cNvPr>
          <p:cNvSpPr txBox="1"/>
          <p:nvPr/>
        </p:nvSpPr>
        <p:spPr>
          <a:xfrm>
            <a:off x="4143840" y="196948"/>
            <a:ext cx="7898105" cy="6465109"/>
          </a:xfrm>
          <a:prstGeom prst="rect">
            <a:avLst/>
          </a:prstGeom>
          <a:noFill/>
          <a:ln w="38100" cap="flat" cmpd="sng">
            <a:solidFill>
              <a:schemeClr val="accent4"/>
            </a:solidFill>
            <a:prstDash val="solid"/>
            <a:round/>
            <a:headEnd type="none" w="sm" len="sm"/>
            <a:tailEnd type="none" w="sm" len="sm"/>
          </a:ln>
        </p:spPr>
        <p:txBody>
          <a:bodyPr spcFirstLastPara="1" wrap="square" lIns="91433" tIns="91433" rIns="91433" bIns="91433" anchor="ctr" anchorCtr="0">
            <a:noAutofit/>
          </a:bodyPr>
          <a:lstStyle/>
          <a:p>
            <a:pPr defTabSz="1219170">
              <a:lnSpc>
                <a:spcPct val="150000"/>
              </a:lnSpc>
              <a:buClr>
                <a:srgbClr val="000000"/>
              </a:buClr>
            </a:pPr>
            <a:endParaRPr lang="en-US" sz="2533" kern="0" dirty="0">
              <a:solidFill>
                <a:srgbClr val="134087"/>
              </a:solidFill>
              <a:latin typeface="Montserrat"/>
              <a:ea typeface="Montserrat"/>
              <a:cs typeface="Montserrat"/>
              <a:sym typeface="Montserrat"/>
            </a:endParaRPr>
          </a:p>
        </p:txBody>
      </p:sp>
      <p:pic>
        <p:nvPicPr>
          <p:cNvPr id="10" name="Picture 9">
            <a:extLst>
              <a:ext uri="{FF2B5EF4-FFF2-40B4-BE49-F238E27FC236}">
                <a16:creationId xmlns:a16="http://schemas.microsoft.com/office/drawing/2014/main" id="{1C4BCA55-3357-4022-93AF-82C34DF37424}"/>
              </a:ext>
            </a:extLst>
          </p:cNvPr>
          <p:cNvPicPr>
            <a:picLocks noChangeAspect="1"/>
          </p:cNvPicPr>
          <p:nvPr/>
        </p:nvPicPr>
        <p:blipFill>
          <a:blip r:embed="rId3"/>
          <a:stretch>
            <a:fillRect/>
          </a:stretch>
        </p:blipFill>
        <p:spPr>
          <a:xfrm>
            <a:off x="776641" y="196948"/>
            <a:ext cx="2209009" cy="1079684"/>
          </a:xfrm>
          <a:prstGeom prst="rect">
            <a:avLst/>
          </a:prstGeom>
        </p:spPr>
      </p:pic>
      <p:pic>
        <p:nvPicPr>
          <p:cNvPr id="3" name="Picture 2" descr="Map&#10;&#10;Description automatically generated">
            <a:extLst>
              <a:ext uri="{FF2B5EF4-FFF2-40B4-BE49-F238E27FC236}">
                <a16:creationId xmlns:a16="http://schemas.microsoft.com/office/drawing/2014/main" id="{E76125A2-5389-43B0-B03E-D5595F321B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2639" y="1942725"/>
            <a:ext cx="3997957" cy="2641150"/>
          </a:xfrm>
          <a:prstGeom prst="rect">
            <a:avLst/>
          </a:prstGeom>
        </p:spPr>
      </p:pic>
    </p:spTree>
    <p:extLst>
      <p:ext uri="{BB962C8B-B14F-4D97-AF65-F5344CB8AC3E}">
        <p14:creationId xmlns:p14="http://schemas.microsoft.com/office/powerpoint/2010/main" val="1899975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87;p38">
            <a:extLst>
              <a:ext uri="{FF2B5EF4-FFF2-40B4-BE49-F238E27FC236}">
                <a16:creationId xmlns:a16="http://schemas.microsoft.com/office/drawing/2014/main" id="{97428AD6-7592-4A3D-B552-8CB709D5443A}"/>
              </a:ext>
            </a:extLst>
          </p:cNvPr>
          <p:cNvSpPr txBox="1"/>
          <p:nvPr/>
        </p:nvSpPr>
        <p:spPr>
          <a:xfrm>
            <a:off x="415308" y="1165155"/>
            <a:ext cx="11218169" cy="5341662"/>
          </a:xfrm>
          <a:prstGeom prst="rect">
            <a:avLst/>
          </a:prstGeom>
          <a:noFill/>
          <a:ln w="38100" cap="flat" cmpd="sng">
            <a:solidFill>
              <a:schemeClr val="accent4"/>
            </a:solidFill>
            <a:prstDash val="solid"/>
            <a:round/>
            <a:headEnd type="none" w="sm" len="sm"/>
            <a:tailEnd type="none" w="sm" len="sm"/>
          </a:ln>
        </p:spPr>
        <p:txBody>
          <a:bodyPr spcFirstLastPara="1" wrap="square" lIns="91433" tIns="91433" rIns="91433" bIns="91433" anchor="ctr" anchorCtr="0">
            <a:noAutofit/>
          </a:bodyPr>
          <a:lstStyle/>
          <a:p>
            <a:pPr defTabSz="1219170">
              <a:lnSpc>
                <a:spcPct val="150000"/>
              </a:lnSpc>
              <a:buClr>
                <a:srgbClr val="000000"/>
              </a:buClr>
            </a:pPr>
            <a:endParaRPr lang="en-US" sz="2533" kern="0" dirty="0">
              <a:solidFill>
                <a:srgbClr val="134087"/>
              </a:solidFill>
              <a:latin typeface="Montserrat"/>
              <a:ea typeface="Montserrat"/>
              <a:cs typeface="Montserrat"/>
              <a:sym typeface="Montserrat"/>
            </a:endParaRPr>
          </a:p>
        </p:txBody>
      </p:sp>
      <p:sp>
        <p:nvSpPr>
          <p:cNvPr id="7" name="Google Shape;188;p38">
            <a:extLst>
              <a:ext uri="{FF2B5EF4-FFF2-40B4-BE49-F238E27FC236}">
                <a16:creationId xmlns:a16="http://schemas.microsoft.com/office/drawing/2014/main" id="{4B515AE8-4724-48C5-A9C9-9A59A03D9B99}"/>
              </a:ext>
            </a:extLst>
          </p:cNvPr>
          <p:cNvSpPr txBox="1"/>
          <p:nvPr/>
        </p:nvSpPr>
        <p:spPr>
          <a:xfrm>
            <a:off x="207580" y="663869"/>
            <a:ext cx="7505185" cy="664000"/>
          </a:xfrm>
          <a:prstGeom prst="rect">
            <a:avLst/>
          </a:prstGeom>
          <a:solidFill>
            <a:srgbClr val="134087"/>
          </a:solidFill>
          <a:ln>
            <a:noFill/>
          </a:ln>
        </p:spPr>
        <p:txBody>
          <a:bodyPr spcFirstLastPara="1" wrap="square" lIns="91433" tIns="91433" rIns="91433" bIns="91433" anchor="ctr" anchorCtr="0">
            <a:noAutofit/>
          </a:bodyPr>
          <a:lstStyle/>
          <a:p>
            <a:pPr algn="ctr" defTabSz="1219170">
              <a:buClr>
                <a:srgbClr val="000000"/>
              </a:buClr>
              <a:buSzPts val="1600"/>
            </a:pPr>
            <a:r>
              <a:rPr lang="en-US" sz="2400" b="1" dirty="0" err="1">
                <a:solidFill>
                  <a:schemeClr val="bg1"/>
                </a:solidFill>
                <a:latin typeface="Montserrat" panose="020B0604020202020204" pitchFamily="2" charset="0"/>
              </a:rPr>
              <a:t>PhilID</a:t>
            </a:r>
            <a:r>
              <a:rPr lang="en-US" sz="2400" b="1" dirty="0">
                <a:solidFill>
                  <a:schemeClr val="bg1"/>
                </a:solidFill>
                <a:latin typeface="Montserrat" panose="020B0604020202020204" pitchFamily="2" charset="0"/>
              </a:rPr>
              <a:t> Card Design and Security Features</a:t>
            </a:r>
            <a:endParaRPr sz="2400" b="1" kern="0" dirty="0">
              <a:solidFill>
                <a:schemeClr val="bg1"/>
              </a:solidFill>
              <a:latin typeface="Montserrat" panose="020B0604020202020204" pitchFamily="2" charset="0"/>
              <a:ea typeface="Montserrat"/>
              <a:cs typeface="Montserrat"/>
              <a:sym typeface="Montserrat"/>
            </a:endParaRPr>
          </a:p>
        </p:txBody>
      </p:sp>
      <p:pic>
        <p:nvPicPr>
          <p:cNvPr id="3" name="Picture 2">
            <a:extLst>
              <a:ext uri="{FF2B5EF4-FFF2-40B4-BE49-F238E27FC236}">
                <a16:creationId xmlns:a16="http://schemas.microsoft.com/office/drawing/2014/main" id="{AF241B59-FB20-4DE7-922D-699584E66C4B}"/>
              </a:ext>
            </a:extLst>
          </p:cNvPr>
          <p:cNvPicPr>
            <a:picLocks noChangeAspect="1"/>
          </p:cNvPicPr>
          <p:nvPr/>
        </p:nvPicPr>
        <p:blipFill>
          <a:blip r:embed="rId2"/>
          <a:stretch>
            <a:fillRect/>
          </a:stretch>
        </p:blipFill>
        <p:spPr>
          <a:xfrm>
            <a:off x="671342" y="2110391"/>
            <a:ext cx="10706100" cy="4067175"/>
          </a:xfrm>
          <a:prstGeom prst="rect">
            <a:avLst/>
          </a:prstGeom>
        </p:spPr>
      </p:pic>
      <p:sp>
        <p:nvSpPr>
          <p:cNvPr id="8" name="TextBox 7">
            <a:extLst>
              <a:ext uri="{FF2B5EF4-FFF2-40B4-BE49-F238E27FC236}">
                <a16:creationId xmlns:a16="http://schemas.microsoft.com/office/drawing/2014/main" id="{1DCD9EBC-0845-40DA-88CE-A12098989535}"/>
              </a:ext>
            </a:extLst>
          </p:cNvPr>
          <p:cNvSpPr txBox="1"/>
          <p:nvPr/>
        </p:nvSpPr>
        <p:spPr>
          <a:xfrm>
            <a:off x="814558" y="1781140"/>
            <a:ext cx="2014410" cy="400110"/>
          </a:xfrm>
          <a:prstGeom prst="rect">
            <a:avLst/>
          </a:prstGeom>
          <a:solidFill>
            <a:srgbClr val="FF0000"/>
          </a:solidFill>
        </p:spPr>
        <p:txBody>
          <a:bodyPr wrap="square" rtlCol="0">
            <a:spAutoFit/>
          </a:bodyPr>
          <a:lstStyle/>
          <a:p>
            <a:pPr algn="ctr"/>
            <a:r>
              <a:rPr lang="en-US" sz="2000" b="1" kern="0" dirty="0">
                <a:solidFill>
                  <a:schemeClr val="bg1"/>
                </a:solidFill>
                <a:latin typeface="Montserrat"/>
                <a:sym typeface="Montserrat"/>
              </a:rPr>
              <a:t>Front</a:t>
            </a:r>
            <a:endParaRPr lang="en-PH" sz="2000" b="1" dirty="0">
              <a:solidFill>
                <a:schemeClr val="bg1"/>
              </a:solidFill>
            </a:endParaRPr>
          </a:p>
        </p:txBody>
      </p:sp>
    </p:spTree>
    <p:extLst>
      <p:ext uri="{BB962C8B-B14F-4D97-AF65-F5344CB8AC3E}">
        <p14:creationId xmlns:p14="http://schemas.microsoft.com/office/powerpoint/2010/main" val="4202952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87;p38">
            <a:extLst>
              <a:ext uri="{FF2B5EF4-FFF2-40B4-BE49-F238E27FC236}">
                <a16:creationId xmlns:a16="http://schemas.microsoft.com/office/drawing/2014/main" id="{97428AD6-7592-4A3D-B552-8CB709D5443A}"/>
              </a:ext>
            </a:extLst>
          </p:cNvPr>
          <p:cNvSpPr txBox="1"/>
          <p:nvPr/>
        </p:nvSpPr>
        <p:spPr>
          <a:xfrm>
            <a:off x="415308" y="1165155"/>
            <a:ext cx="11218169" cy="5341662"/>
          </a:xfrm>
          <a:prstGeom prst="rect">
            <a:avLst/>
          </a:prstGeom>
          <a:noFill/>
          <a:ln w="38100" cap="flat" cmpd="sng">
            <a:solidFill>
              <a:schemeClr val="accent4"/>
            </a:solidFill>
            <a:prstDash val="solid"/>
            <a:round/>
            <a:headEnd type="none" w="sm" len="sm"/>
            <a:tailEnd type="none" w="sm" len="sm"/>
          </a:ln>
        </p:spPr>
        <p:txBody>
          <a:bodyPr spcFirstLastPara="1" wrap="square" lIns="91433" tIns="91433" rIns="91433" bIns="91433" anchor="ctr" anchorCtr="0">
            <a:noAutofit/>
          </a:bodyPr>
          <a:lstStyle/>
          <a:p>
            <a:pPr defTabSz="1219170">
              <a:lnSpc>
                <a:spcPct val="150000"/>
              </a:lnSpc>
              <a:buClr>
                <a:srgbClr val="000000"/>
              </a:buClr>
            </a:pPr>
            <a:endParaRPr lang="en-US" sz="2533" kern="0" dirty="0">
              <a:solidFill>
                <a:srgbClr val="134087"/>
              </a:solidFill>
              <a:latin typeface="Montserrat"/>
              <a:ea typeface="Montserrat"/>
              <a:cs typeface="Montserrat"/>
              <a:sym typeface="Montserrat"/>
            </a:endParaRPr>
          </a:p>
        </p:txBody>
      </p:sp>
      <p:sp>
        <p:nvSpPr>
          <p:cNvPr id="7" name="Google Shape;188;p38">
            <a:extLst>
              <a:ext uri="{FF2B5EF4-FFF2-40B4-BE49-F238E27FC236}">
                <a16:creationId xmlns:a16="http://schemas.microsoft.com/office/drawing/2014/main" id="{4B515AE8-4724-48C5-A9C9-9A59A03D9B99}"/>
              </a:ext>
            </a:extLst>
          </p:cNvPr>
          <p:cNvSpPr txBox="1"/>
          <p:nvPr/>
        </p:nvSpPr>
        <p:spPr>
          <a:xfrm>
            <a:off x="207580" y="663869"/>
            <a:ext cx="7505185" cy="664000"/>
          </a:xfrm>
          <a:prstGeom prst="rect">
            <a:avLst/>
          </a:prstGeom>
          <a:solidFill>
            <a:srgbClr val="134087"/>
          </a:solidFill>
          <a:ln>
            <a:noFill/>
          </a:ln>
        </p:spPr>
        <p:txBody>
          <a:bodyPr spcFirstLastPara="1" wrap="square" lIns="91433" tIns="91433" rIns="91433" bIns="91433" anchor="ctr" anchorCtr="0">
            <a:noAutofit/>
          </a:bodyPr>
          <a:lstStyle/>
          <a:p>
            <a:pPr algn="ctr" defTabSz="1219170">
              <a:buClr>
                <a:srgbClr val="000000"/>
              </a:buClr>
              <a:buSzPts val="1600"/>
            </a:pPr>
            <a:r>
              <a:rPr lang="en-US" sz="2400" b="1" dirty="0" err="1">
                <a:solidFill>
                  <a:schemeClr val="bg1"/>
                </a:solidFill>
                <a:latin typeface="Montserrat" panose="020B0604020202020204" pitchFamily="2" charset="0"/>
              </a:rPr>
              <a:t>PhilID</a:t>
            </a:r>
            <a:r>
              <a:rPr lang="en-US" sz="2400" b="1" dirty="0">
                <a:solidFill>
                  <a:schemeClr val="bg1"/>
                </a:solidFill>
                <a:latin typeface="Montserrat" panose="020B0604020202020204" pitchFamily="2" charset="0"/>
              </a:rPr>
              <a:t> Card Design and Security Features</a:t>
            </a:r>
            <a:endParaRPr sz="2400" b="1" kern="0" dirty="0">
              <a:solidFill>
                <a:schemeClr val="bg1"/>
              </a:solidFill>
              <a:latin typeface="Montserrat" panose="020B0604020202020204" pitchFamily="2" charset="0"/>
              <a:ea typeface="Montserrat"/>
              <a:cs typeface="Montserrat"/>
              <a:sym typeface="Montserrat"/>
            </a:endParaRPr>
          </a:p>
        </p:txBody>
      </p:sp>
      <p:pic>
        <p:nvPicPr>
          <p:cNvPr id="5" name="Picture 4">
            <a:extLst>
              <a:ext uri="{FF2B5EF4-FFF2-40B4-BE49-F238E27FC236}">
                <a16:creationId xmlns:a16="http://schemas.microsoft.com/office/drawing/2014/main" id="{713029AF-D4CD-4AC2-979C-BAABEF549D67}"/>
              </a:ext>
            </a:extLst>
          </p:cNvPr>
          <p:cNvPicPr>
            <a:picLocks noChangeAspect="1"/>
          </p:cNvPicPr>
          <p:nvPr/>
        </p:nvPicPr>
        <p:blipFill>
          <a:blip r:embed="rId2"/>
          <a:stretch>
            <a:fillRect/>
          </a:stretch>
        </p:blipFill>
        <p:spPr>
          <a:xfrm>
            <a:off x="738187" y="2193631"/>
            <a:ext cx="10715625" cy="4000500"/>
          </a:xfrm>
          <a:prstGeom prst="rect">
            <a:avLst/>
          </a:prstGeom>
        </p:spPr>
      </p:pic>
      <p:sp>
        <p:nvSpPr>
          <p:cNvPr id="8" name="TextBox 7">
            <a:extLst>
              <a:ext uri="{FF2B5EF4-FFF2-40B4-BE49-F238E27FC236}">
                <a16:creationId xmlns:a16="http://schemas.microsoft.com/office/drawing/2014/main" id="{1C7C2DC8-881B-44D6-A388-9BE1F7AF3EBB}"/>
              </a:ext>
            </a:extLst>
          </p:cNvPr>
          <p:cNvSpPr txBox="1"/>
          <p:nvPr/>
        </p:nvSpPr>
        <p:spPr>
          <a:xfrm>
            <a:off x="814558" y="1781140"/>
            <a:ext cx="2014410" cy="400110"/>
          </a:xfrm>
          <a:prstGeom prst="rect">
            <a:avLst/>
          </a:prstGeom>
          <a:solidFill>
            <a:srgbClr val="FF0000"/>
          </a:solidFill>
        </p:spPr>
        <p:txBody>
          <a:bodyPr wrap="square" rtlCol="0">
            <a:spAutoFit/>
          </a:bodyPr>
          <a:lstStyle/>
          <a:p>
            <a:pPr algn="ctr"/>
            <a:r>
              <a:rPr lang="en-US" sz="2000" b="1" kern="0" dirty="0">
                <a:solidFill>
                  <a:schemeClr val="bg1"/>
                </a:solidFill>
                <a:latin typeface="Montserrat"/>
                <a:sym typeface="Montserrat"/>
              </a:rPr>
              <a:t>Back</a:t>
            </a:r>
            <a:endParaRPr lang="en-PH" sz="2000" b="1" dirty="0">
              <a:solidFill>
                <a:schemeClr val="bg1"/>
              </a:solidFill>
            </a:endParaRPr>
          </a:p>
        </p:txBody>
      </p:sp>
    </p:spTree>
    <p:extLst>
      <p:ext uri="{BB962C8B-B14F-4D97-AF65-F5344CB8AC3E}">
        <p14:creationId xmlns:p14="http://schemas.microsoft.com/office/powerpoint/2010/main" val="2130669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87;p38">
            <a:extLst>
              <a:ext uri="{FF2B5EF4-FFF2-40B4-BE49-F238E27FC236}">
                <a16:creationId xmlns:a16="http://schemas.microsoft.com/office/drawing/2014/main" id="{97428AD6-7592-4A3D-B552-8CB709D5443A}"/>
              </a:ext>
            </a:extLst>
          </p:cNvPr>
          <p:cNvSpPr txBox="1"/>
          <p:nvPr/>
        </p:nvSpPr>
        <p:spPr>
          <a:xfrm>
            <a:off x="415308" y="1165155"/>
            <a:ext cx="11218169" cy="5341662"/>
          </a:xfrm>
          <a:prstGeom prst="rect">
            <a:avLst/>
          </a:prstGeom>
          <a:noFill/>
          <a:ln w="38100" cap="flat" cmpd="sng">
            <a:solidFill>
              <a:schemeClr val="accent4"/>
            </a:solidFill>
            <a:prstDash val="solid"/>
            <a:round/>
            <a:headEnd type="none" w="sm" len="sm"/>
            <a:tailEnd type="none" w="sm" len="sm"/>
          </a:ln>
        </p:spPr>
        <p:txBody>
          <a:bodyPr spcFirstLastPara="1" wrap="square" lIns="91433" tIns="91433" rIns="91433" bIns="91433" anchor="ctr" anchorCtr="0">
            <a:noAutofit/>
          </a:bodyPr>
          <a:lstStyle/>
          <a:p>
            <a:pPr defTabSz="1219170">
              <a:lnSpc>
                <a:spcPct val="150000"/>
              </a:lnSpc>
              <a:buClr>
                <a:srgbClr val="000000"/>
              </a:buClr>
            </a:pPr>
            <a:endParaRPr lang="en-US" sz="2533" kern="0" dirty="0">
              <a:solidFill>
                <a:srgbClr val="134087"/>
              </a:solidFill>
              <a:latin typeface="Montserrat"/>
              <a:ea typeface="Montserrat"/>
              <a:cs typeface="Montserrat"/>
              <a:sym typeface="Montserrat"/>
            </a:endParaRPr>
          </a:p>
        </p:txBody>
      </p:sp>
      <p:sp>
        <p:nvSpPr>
          <p:cNvPr id="7" name="Google Shape;188;p38">
            <a:extLst>
              <a:ext uri="{FF2B5EF4-FFF2-40B4-BE49-F238E27FC236}">
                <a16:creationId xmlns:a16="http://schemas.microsoft.com/office/drawing/2014/main" id="{4B515AE8-4724-48C5-A9C9-9A59A03D9B99}"/>
              </a:ext>
            </a:extLst>
          </p:cNvPr>
          <p:cNvSpPr txBox="1"/>
          <p:nvPr/>
        </p:nvSpPr>
        <p:spPr>
          <a:xfrm>
            <a:off x="207580" y="663869"/>
            <a:ext cx="7505185" cy="664000"/>
          </a:xfrm>
          <a:prstGeom prst="rect">
            <a:avLst/>
          </a:prstGeom>
          <a:solidFill>
            <a:srgbClr val="134087"/>
          </a:solidFill>
          <a:ln>
            <a:noFill/>
          </a:ln>
        </p:spPr>
        <p:txBody>
          <a:bodyPr spcFirstLastPara="1" wrap="square" lIns="91433" tIns="91433" rIns="91433" bIns="91433" anchor="ctr" anchorCtr="0">
            <a:noAutofit/>
          </a:bodyPr>
          <a:lstStyle/>
          <a:p>
            <a:pPr algn="ctr" defTabSz="1219170">
              <a:buClr>
                <a:srgbClr val="000000"/>
              </a:buClr>
              <a:buSzPts val="1600"/>
            </a:pPr>
            <a:r>
              <a:rPr lang="en-US" sz="2400" b="1" dirty="0" err="1">
                <a:solidFill>
                  <a:schemeClr val="bg1"/>
                </a:solidFill>
                <a:latin typeface="Montserrat" panose="020B0604020202020204" pitchFamily="2" charset="0"/>
              </a:rPr>
              <a:t>PhilID</a:t>
            </a:r>
            <a:r>
              <a:rPr lang="en-US" sz="2400" b="1" dirty="0">
                <a:solidFill>
                  <a:schemeClr val="bg1"/>
                </a:solidFill>
                <a:latin typeface="Montserrat" panose="020B0604020202020204" pitchFamily="2" charset="0"/>
              </a:rPr>
              <a:t> Card Design and Security Features</a:t>
            </a:r>
            <a:endParaRPr sz="2400" b="1" kern="0" dirty="0">
              <a:solidFill>
                <a:schemeClr val="bg1"/>
              </a:solidFill>
              <a:latin typeface="Montserrat" panose="020B0604020202020204" pitchFamily="2" charset="0"/>
              <a:ea typeface="Montserrat"/>
              <a:cs typeface="Montserrat"/>
              <a:sym typeface="Montserrat"/>
            </a:endParaRPr>
          </a:p>
        </p:txBody>
      </p:sp>
      <p:pic>
        <p:nvPicPr>
          <p:cNvPr id="5" name="Picture 4">
            <a:extLst>
              <a:ext uri="{FF2B5EF4-FFF2-40B4-BE49-F238E27FC236}">
                <a16:creationId xmlns:a16="http://schemas.microsoft.com/office/drawing/2014/main" id="{46FC82A4-9CF4-44CF-89EB-A84261147CEA}"/>
              </a:ext>
            </a:extLst>
          </p:cNvPr>
          <p:cNvPicPr>
            <a:picLocks noChangeAspect="1"/>
          </p:cNvPicPr>
          <p:nvPr/>
        </p:nvPicPr>
        <p:blipFill>
          <a:blip r:embed="rId2"/>
          <a:stretch>
            <a:fillRect/>
          </a:stretch>
        </p:blipFill>
        <p:spPr>
          <a:xfrm>
            <a:off x="558523" y="1651810"/>
            <a:ext cx="5537477" cy="4542321"/>
          </a:xfrm>
          <a:prstGeom prst="rect">
            <a:avLst/>
          </a:prstGeom>
        </p:spPr>
      </p:pic>
      <p:pic>
        <p:nvPicPr>
          <p:cNvPr id="9" name="Picture 8">
            <a:extLst>
              <a:ext uri="{FF2B5EF4-FFF2-40B4-BE49-F238E27FC236}">
                <a16:creationId xmlns:a16="http://schemas.microsoft.com/office/drawing/2014/main" id="{A71B27C0-1A21-4E18-B743-B5E627224DB6}"/>
              </a:ext>
            </a:extLst>
          </p:cNvPr>
          <p:cNvPicPr>
            <a:picLocks noChangeAspect="1"/>
          </p:cNvPicPr>
          <p:nvPr/>
        </p:nvPicPr>
        <p:blipFill>
          <a:blip r:embed="rId3"/>
          <a:stretch>
            <a:fillRect/>
          </a:stretch>
        </p:blipFill>
        <p:spPr>
          <a:xfrm>
            <a:off x="6194844" y="1651810"/>
            <a:ext cx="5336096" cy="1299333"/>
          </a:xfrm>
          <a:prstGeom prst="rect">
            <a:avLst/>
          </a:prstGeom>
        </p:spPr>
      </p:pic>
      <p:pic>
        <p:nvPicPr>
          <p:cNvPr id="11" name="Picture 10">
            <a:extLst>
              <a:ext uri="{FF2B5EF4-FFF2-40B4-BE49-F238E27FC236}">
                <a16:creationId xmlns:a16="http://schemas.microsoft.com/office/drawing/2014/main" id="{69B7BB60-467F-4971-8E14-D5D92D10F4DC}"/>
              </a:ext>
            </a:extLst>
          </p:cNvPr>
          <p:cNvPicPr>
            <a:picLocks noChangeAspect="1"/>
          </p:cNvPicPr>
          <p:nvPr/>
        </p:nvPicPr>
        <p:blipFill>
          <a:blip r:embed="rId4"/>
          <a:stretch>
            <a:fillRect/>
          </a:stretch>
        </p:blipFill>
        <p:spPr>
          <a:xfrm>
            <a:off x="6239215" y="3492346"/>
            <a:ext cx="5291725" cy="2761465"/>
          </a:xfrm>
          <a:prstGeom prst="rect">
            <a:avLst/>
          </a:prstGeom>
        </p:spPr>
      </p:pic>
    </p:spTree>
    <p:extLst>
      <p:ext uri="{BB962C8B-B14F-4D97-AF65-F5344CB8AC3E}">
        <p14:creationId xmlns:p14="http://schemas.microsoft.com/office/powerpoint/2010/main" val="4112669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87;p38">
            <a:extLst>
              <a:ext uri="{FF2B5EF4-FFF2-40B4-BE49-F238E27FC236}">
                <a16:creationId xmlns:a16="http://schemas.microsoft.com/office/drawing/2014/main" id="{97428AD6-7592-4A3D-B552-8CB709D5443A}"/>
              </a:ext>
            </a:extLst>
          </p:cNvPr>
          <p:cNvSpPr txBox="1"/>
          <p:nvPr/>
        </p:nvSpPr>
        <p:spPr>
          <a:xfrm>
            <a:off x="415308" y="1165155"/>
            <a:ext cx="11218169" cy="5341662"/>
          </a:xfrm>
          <a:prstGeom prst="rect">
            <a:avLst/>
          </a:prstGeom>
          <a:noFill/>
          <a:ln w="38100" cap="flat" cmpd="sng">
            <a:solidFill>
              <a:schemeClr val="accent4"/>
            </a:solidFill>
            <a:prstDash val="solid"/>
            <a:round/>
            <a:headEnd type="none" w="sm" len="sm"/>
            <a:tailEnd type="none" w="sm" len="sm"/>
          </a:ln>
        </p:spPr>
        <p:txBody>
          <a:bodyPr spcFirstLastPara="1" wrap="square" lIns="91433" tIns="91433" rIns="91433" bIns="91433" anchor="t" anchorCtr="0">
            <a:noAutofit/>
          </a:bodyPr>
          <a:lstStyle/>
          <a:p>
            <a:pPr defTabSz="1219170">
              <a:lnSpc>
                <a:spcPct val="150000"/>
              </a:lnSpc>
              <a:buClr>
                <a:srgbClr val="000000"/>
              </a:buClr>
            </a:pPr>
            <a:endParaRPr lang="en-US" sz="2400" kern="0" dirty="0">
              <a:solidFill>
                <a:srgbClr val="134087"/>
              </a:solidFill>
              <a:latin typeface="Montserrat"/>
              <a:ea typeface="Montserrat"/>
              <a:cs typeface="Montserrat"/>
              <a:sym typeface="Montserrat"/>
            </a:endParaRPr>
          </a:p>
        </p:txBody>
      </p:sp>
      <p:sp>
        <p:nvSpPr>
          <p:cNvPr id="7" name="Google Shape;188;p38">
            <a:extLst>
              <a:ext uri="{FF2B5EF4-FFF2-40B4-BE49-F238E27FC236}">
                <a16:creationId xmlns:a16="http://schemas.microsoft.com/office/drawing/2014/main" id="{4B515AE8-4724-48C5-A9C9-9A59A03D9B99}"/>
              </a:ext>
            </a:extLst>
          </p:cNvPr>
          <p:cNvSpPr txBox="1"/>
          <p:nvPr/>
        </p:nvSpPr>
        <p:spPr>
          <a:xfrm>
            <a:off x="207580" y="663869"/>
            <a:ext cx="7505185" cy="664000"/>
          </a:xfrm>
          <a:prstGeom prst="rect">
            <a:avLst/>
          </a:prstGeom>
          <a:solidFill>
            <a:srgbClr val="134087"/>
          </a:solidFill>
          <a:ln>
            <a:noFill/>
          </a:ln>
        </p:spPr>
        <p:txBody>
          <a:bodyPr spcFirstLastPara="1" wrap="square" lIns="91433" tIns="91433" rIns="91433" bIns="91433" anchor="ctr" anchorCtr="0">
            <a:noAutofit/>
          </a:bodyPr>
          <a:lstStyle/>
          <a:p>
            <a:pPr defTabSz="1219170">
              <a:buClr>
                <a:srgbClr val="000000"/>
              </a:buClr>
              <a:buSzPts val="1600"/>
            </a:pPr>
            <a:r>
              <a:rPr lang="en-US" sz="2400" b="1" kern="0" dirty="0">
                <a:solidFill>
                  <a:schemeClr val="bg1"/>
                </a:solidFill>
                <a:latin typeface="Montserrat" panose="020B0604020202020204" pitchFamily="2" charset="0"/>
                <a:ea typeface="Montserrat"/>
                <a:cs typeface="Montserrat"/>
                <a:sym typeface="Montserrat"/>
              </a:rPr>
              <a:t>What’s in the </a:t>
            </a:r>
            <a:r>
              <a:rPr lang="en-US" sz="2400" b="1" kern="0" dirty="0" err="1">
                <a:solidFill>
                  <a:schemeClr val="bg1"/>
                </a:solidFill>
                <a:latin typeface="Montserrat" panose="020B0604020202020204" pitchFamily="2" charset="0"/>
                <a:ea typeface="Montserrat"/>
                <a:cs typeface="Montserrat"/>
                <a:sym typeface="Montserrat"/>
              </a:rPr>
              <a:t>PhilID</a:t>
            </a:r>
            <a:r>
              <a:rPr lang="en-US" sz="2400" b="1" kern="0" dirty="0">
                <a:solidFill>
                  <a:schemeClr val="bg1"/>
                </a:solidFill>
                <a:latin typeface="Montserrat" panose="020B0604020202020204" pitchFamily="2" charset="0"/>
                <a:ea typeface="Montserrat"/>
                <a:cs typeface="Montserrat"/>
                <a:sym typeface="Montserrat"/>
              </a:rPr>
              <a:t> QR Code?</a:t>
            </a:r>
            <a:endParaRPr sz="2400" b="1" kern="0" dirty="0">
              <a:solidFill>
                <a:schemeClr val="bg1"/>
              </a:solidFill>
              <a:latin typeface="Montserrat" panose="020B0604020202020204" pitchFamily="2" charset="0"/>
              <a:ea typeface="Montserrat"/>
              <a:cs typeface="Montserrat"/>
              <a:sym typeface="Montserrat"/>
            </a:endParaRPr>
          </a:p>
        </p:txBody>
      </p:sp>
      <p:pic>
        <p:nvPicPr>
          <p:cNvPr id="4" name="Picture 3">
            <a:extLst>
              <a:ext uri="{FF2B5EF4-FFF2-40B4-BE49-F238E27FC236}">
                <a16:creationId xmlns:a16="http://schemas.microsoft.com/office/drawing/2014/main" id="{F093CE79-D930-4040-AC50-98867088B47B}"/>
              </a:ext>
            </a:extLst>
          </p:cNvPr>
          <p:cNvPicPr>
            <a:picLocks noChangeAspect="1"/>
          </p:cNvPicPr>
          <p:nvPr/>
        </p:nvPicPr>
        <p:blipFill>
          <a:blip r:embed="rId2"/>
          <a:stretch>
            <a:fillRect/>
          </a:stretch>
        </p:blipFill>
        <p:spPr>
          <a:xfrm>
            <a:off x="611704" y="1554526"/>
            <a:ext cx="10259215" cy="1497053"/>
          </a:xfrm>
          <a:prstGeom prst="rect">
            <a:avLst/>
          </a:prstGeom>
        </p:spPr>
      </p:pic>
      <p:pic>
        <p:nvPicPr>
          <p:cNvPr id="8" name="Picture 7">
            <a:extLst>
              <a:ext uri="{FF2B5EF4-FFF2-40B4-BE49-F238E27FC236}">
                <a16:creationId xmlns:a16="http://schemas.microsoft.com/office/drawing/2014/main" id="{B3418652-FE6B-413C-8131-D8CA087BE39D}"/>
              </a:ext>
            </a:extLst>
          </p:cNvPr>
          <p:cNvPicPr>
            <a:picLocks noChangeAspect="1"/>
          </p:cNvPicPr>
          <p:nvPr/>
        </p:nvPicPr>
        <p:blipFill>
          <a:blip r:embed="rId3"/>
          <a:stretch>
            <a:fillRect/>
          </a:stretch>
        </p:blipFill>
        <p:spPr>
          <a:xfrm>
            <a:off x="611704" y="3115610"/>
            <a:ext cx="10209779" cy="3327176"/>
          </a:xfrm>
          <a:prstGeom prst="rect">
            <a:avLst/>
          </a:prstGeom>
        </p:spPr>
      </p:pic>
    </p:spTree>
    <p:extLst>
      <p:ext uri="{BB962C8B-B14F-4D97-AF65-F5344CB8AC3E}">
        <p14:creationId xmlns:p14="http://schemas.microsoft.com/office/powerpoint/2010/main" val="1635715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87;p38">
            <a:extLst>
              <a:ext uri="{FF2B5EF4-FFF2-40B4-BE49-F238E27FC236}">
                <a16:creationId xmlns:a16="http://schemas.microsoft.com/office/drawing/2014/main" id="{97428AD6-7592-4A3D-B552-8CB709D5443A}"/>
              </a:ext>
            </a:extLst>
          </p:cNvPr>
          <p:cNvSpPr txBox="1"/>
          <p:nvPr/>
        </p:nvSpPr>
        <p:spPr>
          <a:xfrm>
            <a:off x="415308" y="1165155"/>
            <a:ext cx="11218169" cy="5341662"/>
          </a:xfrm>
          <a:prstGeom prst="rect">
            <a:avLst/>
          </a:prstGeom>
          <a:noFill/>
          <a:ln w="38100" cap="flat" cmpd="sng">
            <a:solidFill>
              <a:schemeClr val="accent4"/>
            </a:solidFill>
            <a:prstDash val="solid"/>
            <a:round/>
            <a:headEnd type="none" w="sm" len="sm"/>
            <a:tailEnd type="none" w="sm" len="sm"/>
          </a:ln>
        </p:spPr>
        <p:txBody>
          <a:bodyPr spcFirstLastPara="1" wrap="square" lIns="91433" tIns="91433" rIns="91433" bIns="91433" anchor="t" anchorCtr="0">
            <a:noAutofit/>
          </a:bodyPr>
          <a:lstStyle/>
          <a:p>
            <a:pPr defTabSz="1219170">
              <a:lnSpc>
                <a:spcPct val="150000"/>
              </a:lnSpc>
              <a:buClr>
                <a:srgbClr val="000000"/>
              </a:buClr>
            </a:pPr>
            <a:endParaRPr lang="en-US" sz="2400" kern="0" dirty="0">
              <a:solidFill>
                <a:srgbClr val="134087"/>
              </a:solidFill>
              <a:latin typeface="Montserrat"/>
              <a:ea typeface="Montserrat"/>
              <a:cs typeface="Montserrat"/>
              <a:sym typeface="Montserrat"/>
            </a:endParaRPr>
          </a:p>
        </p:txBody>
      </p:sp>
      <p:sp>
        <p:nvSpPr>
          <p:cNvPr id="7" name="Google Shape;188;p38">
            <a:extLst>
              <a:ext uri="{FF2B5EF4-FFF2-40B4-BE49-F238E27FC236}">
                <a16:creationId xmlns:a16="http://schemas.microsoft.com/office/drawing/2014/main" id="{4B515AE8-4724-48C5-A9C9-9A59A03D9B99}"/>
              </a:ext>
            </a:extLst>
          </p:cNvPr>
          <p:cNvSpPr txBox="1"/>
          <p:nvPr/>
        </p:nvSpPr>
        <p:spPr>
          <a:xfrm>
            <a:off x="207580" y="663869"/>
            <a:ext cx="7505185" cy="664000"/>
          </a:xfrm>
          <a:prstGeom prst="rect">
            <a:avLst/>
          </a:prstGeom>
          <a:solidFill>
            <a:srgbClr val="134087"/>
          </a:solidFill>
          <a:ln>
            <a:noFill/>
          </a:ln>
        </p:spPr>
        <p:txBody>
          <a:bodyPr spcFirstLastPara="1" wrap="square" lIns="91433" tIns="91433" rIns="91433" bIns="91433" anchor="ctr" anchorCtr="0">
            <a:noAutofit/>
          </a:bodyPr>
          <a:lstStyle/>
          <a:p>
            <a:pPr defTabSz="1219170">
              <a:buClr>
                <a:srgbClr val="000000"/>
              </a:buClr>
              <a:buSzPts val="1600"/>
            </a:pPr>
            <a:r>
              <a:rPr lang="en-US" sz="2400" b="1" dirty="0">
                <a:solidFill>
                  <a:schemeClr val="bg1"/>
                </a:solidFill>
                <a:latin typeface="Montserrat" panose="020B0604020202020204" pitchFamily="2" charset="0"/>
              </a:rPr>
              <a:t>Offline Authentication</a:t>
            </a:r>
            <a:endParaRPr sz="2400" b="1" kern="0" dirty="0">
              <a:solidFill>
                <a:schemeClr val="bg1"/>
              </a:solidFill>
              <a:latin typeface="Montserrat" panose="020B0604020202020204" pitchFamily="2" charset="0"/>
              <a:ea typeface="Montserrat"/>
              <a:cs typeface="Montserrat"/>
              <a:sym typeface="Montserrat"/>
            </a:endParaRPr>
          </a:p>
        </p:txBody>
      </p:sp>
      <p:sp>
        <p:nvSpPr>
          <p:cNvPr id="12" name="TextBox 11">
            <a:extLst>
              <a:ext uri="{FF2B5EF4-FFF2-40B4-BE49-F238E27FC236}">
                <a16:creationId xmlns:a16="http://schemas.microsoft.com/office/drawing/2014/main" id="{36420955-FA56-4411-B359-9FAD74774087}"/>
              </a:ext>
            </a:extLst>
          </p:cNvPr>
          <p:cNvSpPr txBox="1"/>
          <p:nvPr/>
        </p:nvSpPr>
        <p:spPr>
          <a:xfrm>
            <a:off x="3007377" y="1989843"/>
            <a:ext cx="8366091" cy="1885901"/>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defTabSz="1219170">
              <a:lnSpc>
                <a:spcPct val="150000"/>
              </a:lnSpc>
              <a:buClr>
                <a:srgbClr val="000000"/>
              </a:buClr>
            </a:pPr>
            <a:r>
              <a:rPr lang="en-US" sz="2000" kern="0" dirty="0">
                <a:solidFill>
                  <a:srgbClr val="134087"/>
                </a:solidFill>
                <a:latin typeface="Montserrat"/>
                <a:ea typeface="Montserrat"/>
                <a:cs typeface="Montserrat"/>
                <a:sym typeface="Montserrat"/>
              </a:rPr>
              <a:t>The anti-tamper features of the </a:t>
            </a:r>
            <a:r>
              <a:rPr lang="en-US" sz="2000" kern="0" dirty="0" err="1">
                <a:solidFill>
                  <a:srgbClr val="134087"/>
                </a:solidFill>
                <a:latin typeface="Montserrat"/>
                <a:ea typeface="Montserrat"/>
                <a:cs typeface="Montserrat"/>
                <a:sym typeface="Montserrat"/>
              </a:rPr>
              <a:t>PhilID</a:t>
            </a:r>
            <a:r>
              <a:rPr lang="en-US" sz="2000" kern="0" dirty="0">
                <a:solidFill>
                  <a:srgbClr val="134087"/>
                </a:solidFill>
                <a:latin typeface="Montserrat"/>
                <a:ea typeface="Montserrat"/>
                <a:cs typeface="Montserrat"/>
                <a:sym typeface="Montserrat"/>
              </a:rPr>
              <a:t> card, such as the ghost image of the bearer, guilloche design, and the diffractive optically variable image device, are some of the most sophisticated and secure in the Philippines.</a:t>
            </a:r>
            <a:endParaRPr lang="en-US" sz="2000" b="1" kern="0" dirty="0">
              <a:solidFill>
                <a:srgbClr val="134087"/>
              </a:solidFill>
              <a:latin typeface="Montserrat"/>
              <a:ea typeface="Montserrat"/>
              <a:cs typeface="Montserrat"/>
              <a:sym typeface="Montserrat"/>
            </a:endParaRPr>
          </a:p>
        </p:txBody>
      </p:sp>
      <p:sp>
        <p:nvSpPr>
          <p:cNvPr id="8" name="TextBox 7">
            <a:extLst>
              <a:ext uri="{FF2B5EF4-FFF2-40B4-BE49-F238E27FC236}">
                <a16:creationId xmlns:a16="http://schemas.microsoft.com/office/drawing/2014/main" id="{D419C268-3A2C-448A-8CC7-68350D102826}"/>
              </a:ext>
            </a:extLst>
          </p:cNvPr>
          <p:cNvSpPr txBox="1"/>
          <p:nvPr/>
        </p:nvSpPr>
        <p:spPr>
          <a:xfrm>
            <a:off x="871294" y="1589733"/>
            <a:ext cx="4805111" cy="400110"/>
          </a:xfrm>
          <a:prstGeom prst="rect">
            <a:avLst/>
          </a:prstGeom>
          <a:solidFill>
            <a:srgbClr val="FF0000"/>
          </a:solidFill>
        </p:spPr>
        <p:txBody>
          <a:bodyPr wrap="square" rtlCol="0">
            <a:spAutoFit/>
          </a:bodyPr>
          <a:lstStyle/>
          <a:p>
            <a:pPr algn="ctr"/>
            <a:r>
              <a:rPr lang="en-US" sz="2000" b="1" kern="0" dirty="0" err="1">
                <a:solidFill>
                  <a:schemeClr val="bg1"/>
                </a:solidFill>
                <a:latin typeface="Montserrat"/>
                <a:ea typeface="Montserrat"/>
                <a:cs typeface="Montserrat"/>
                <a:sym typeface="Montserrat"/>
              </a:rPr>
              <a:t>PhilID</a:t>
            </a:r>
            <a:r>
              <a:rPr lang="en-US" sz="2000" b="1" kern="0" dirty="0">
                <a:solidFill>
                  <a:schemeClr val="bg1"/>
                </a:solidFill>
                <a:latin typeface="Montserrat"/>
                <a:ea typeface="Montserrat"/>
                <a:cs typeface="Montserrat"/>
                <a:sym typeface="Montserrat"/>
              </a:rPr>
              <a:t> Physical Security Features</a:t>
            </a:r>
            <a:endParaRPr lang="en-PH" sz="2000" b="1" dirty="0">
              <a:solidFill>
                <a:schemeClr val="bg1"/>
              </a:solidFill>
            </a:endParaRPr>
          </a:p>
        </p:txBody>
      </p:sp>
      <p:pic>
        <p:nvPicPr>
          <p:cNvPr id="4" name="Picture 3">
            <a:extLst>
              <a:ext uri="{FF2B5EF4-FFF2-40B4-BE49-F238E27FC236}">
                <a16:creationId xmlns:a16="http://schemas.microsoft.com/office/drawing/2014/main" id="{9A9808C3-2830-4902-928C-BBA241A77E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769" y="2229324"/>
            <a:ext cx="1797599" cy="1778597"/>
          </a:xfrm>
          <a:prstGeom prst="rect">
            <a:avLst/>
          </a:prstGeom>
        </p:spPr>
      </p:pic>
      <p:sp>
        <p:nvSpPr>
          <p:cNvPr id="9" name="TextBox 8">
            <a:extLst>
              <a:ext uri="{FF2B5EF4-FFF2-40B4-BE49-F238E27FC236}">
                <a16:creationId xmlns:a16="http://schemas.microsoft.com/office/drawing/2014/main" id="{EFABD240-7160-41B5-B286-CDE700903B76}"/>
              </a:ext>
            </a:extLst>
          </p:cNvPr>
          <p:cNvSpPr txBox="1"/>
          <p:nvPr/>
        </p:nvSpPr>
        <p:spPr>
          <a:xfrm>
            <a:off x="2876140" y="4547301"/>
            <a:ext cx="8366091" cy="1886927"/>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defTabSz="1219170">
              <a:lnSpc>
                <a:spcPct val="150000"/>
              </a:lnSpc>
              <a:buClr>
                <a:srgbClr val="000000"/>
              </a:buClr>
            </a:pPr>
            <a:r>
              <a:rPr lang="en-US" sz="2000" kern="0" dirty="0">
                <a:solidFill>
                  <a:srgbClr val="134087"/>
                </a:solidFill>
                <a:latin typeface="Montserrat"/>
                <a:ea typeface="Montserrat"/>
                <a:cs typeface="Montserrat"/>
                <a:sym typeface="Montserrat"/>
              </a:rPr>
              <a:t>This is the scanning of the QR code through the </a:t>
            </a:r>
            <a:r>
              <a:rPr lang="en-US" sz="2000" kern="0" dirty="0" err="1">
                <a:solidFill>
                  <a:srgbClr val="134087"/>
                </a:solidFill>
                <a:latin typeface="Montserrat"/>
                <a:ea typeface="Montserrat"/>
                <a:cs typeface="Montserrat"/>
                <a:sym typeface="Montserrat"/>
              </a:rPr>
              <a:t>PhilSys</a:t>
            </a:r>
            <a:r>
              <a:rPr lang="en-US" sz="2000" kern="0" dirty="0">
                <a:solidFill>
                  <a:srgbClr val="134087"/>
                </a:solidFill>
                <a:latin typeface="Montserrat"/>
                <a:ea typeface="Montserrat"/>
                <a:cs typeface="Montserrat"/>
                <a:sym typeface="Montserrat"/>
              </a:rPr>
              <a:t> app and website and using asymmetric key cryptography to validate whether the client's demographic information is correct and has not been tampered with.</a:t>
            </a:r>
            <a:endParaRPr lang="en-US" sz="2000" b="1" kern="0" dirty="0">
              <a:solidFill>
                <a:srgbClr val="134087"/>
              </a:solidFill>
              <a:latin typeface="Montserrat"/>
              <a:ea typeface="Montserrat"/>
              <a:cs typeface="Montserrat"/>
              <a:sym typeface="Montserrat"/>
            </a:endParaRPr>
          </a:p>
        </p:txBody>
      </p:sp>
      <p:sp>
        <p:nvSpPr>
          <p:cNvPr id="10" name="TextBox 9">
            <a:extLst>
              <a:ext uri="{FF2B5EF4-FFF2-40B4-BE49-F238E27FC236}">
                <a16:creationId xmlns:a16="http://schemas.microsoft.com/office/drawing/2014/main" id="{A5DAD872-8B98-44FE-A807-812B9F6AF2B1}"/>
              </a:ext>
            </a:extLst>
          </p:cNvPr>
          <p:cNvSpPr txBox="1"/>
          <p:nvPr/>
        </p:nvSpPr>
        <p:spPr>
          <a:xfrm>
            <a:off x="949769" y="4176975"/>
            <a:ext cx="4805111" cy="400110"/>
          </a:xfrm>
          <a:prstGeom prst="rect">
            <a:avLst/>
          </a:prstGeom>
          <a:solidFill>
            <a:srgbClr val="FF0000"/>
          </a:solidFill>
        </p:spPr>
        <p:txBody>
          <a:bodyPr wrap="square" rtlCol="0">
            <a:spAutoFit/>
          </a:bodyPr>
          <a:lstStyle/>
          <a:p>
            <a:r>
              <a:rPr lang="en-US" sz="2000" b="1" kern="0" dirty="0">
                <a:solidFill>
                  <a:schemeClr val="bg1"/>
                </a:solidFill>
                <a:latin typeface="Montserrat"/>
                <a:ea typeface="Montserrat"/>
                <a:cs typeface="Montserrat"/>
                <a:sym typeface="Montserrat"/>
              </a:rPr>
              <a:t>QR Code Digital Verification</a:t>
            </a:r>
            <a:endParaRPr lang="en-PH" sz="2000" b="1" dirty="0">
              <a:solidFill>
                <a:schemeClr val="bg1"/>
              </a:solidFill>
            </a:endParaRPr>
          </a:p>
        </p:txBody>
      </p:sp>
      <p:pic>
        <p:nvPicPr>
          <p:cNvPr id="11" name="Picture 10" descr="Icon&#10;&#10;Description automatically generated with medium confidence">
            <a:extLst>
              <a:ext uri="{FF2B5EF4-FFF2-40B4-BE49-F238E27FC236}">
                <a16:creationId xmlns:a16="http://schemas.microsoft.com/office/drawing/2014/main" id="{2BF23694-155F-492B-BA20-C59805456E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0098" y="4741737"/>
            <a:ext cx="1621211" cy="1600427"/>
          </a:xfrm>
          <a:prstGeom prst="rect">
            <a:avLst/>
          </a:prstGeom>
        </p:spPr>
      </p:pic>
    </p:spTree>
    <p:extLst>
      <p:ext uri="{BB962C8B-B14F-4D97-AF65-F5344CB8AC3E}">
        <p14:creationId xmlns:p14="http://schemas.microsoft.com/office/powerpoint/2010/main" val="3868048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87;p38">
            <a:extLst>
              <a:ext uri="{FF2B5EF4-FFF2-40B4-BE49-F238E27FC236}">
                <a16:creationId xmlns:a16="http://schemas.microsoft.com/office/drawing/2014/main" id="{97428AD6-7592-4A3D-B552-8CB709D5443A}"/>
              </a:ext>
            </a:extLst>
          </p:cNvPr>
          <p:cNvSpPr txBox="1"/>
          <p:nvPr/>
        </p:nvSpPr>
        <p:spPr>
          <a:xfrm>
            <a:off x="415308" y="1165155"/>
            <a:ext cx="11218169" cy="5341662"/>
          </a:xfrm>
          <a:prstGeom prst="rect">
            <a:avLst/>
          </a:prstGeom>
          <a:noFill/>
          <a:ln w="38100" cap="flat" cmpd="sng">
            <a:solidFill>
              <a:schemeClr val="accent4"/>
            </a:solidFill>
            <a:prstDash val="solid"/>
            <a:round/>
            <a:headEnd type="none" w="sm" len="sm"/>
            <a:tailEnd type="none" w="sm" len="sm"/>
          </a:ln>
        </p:spPr>
        <p:txBody>
          <a:bodyPr spcFirstLastPara="1" wrap="square" lIns="91433" tIns="91433" rIns="91433" bIns="91433" anchor="t" anchorCtr="0">
            <a:noAutofit/>
          </a:bodyPr>
          <a:lstStyle/>
          <a:p>
            <a:pPr defTabSz="1219170">
              <a:buClr>
                <a:srgbClr val="000000"/>
              </a:buClr>
            </a:pPr>
            <a:endParaRPr lang="en-US" sz="2400" kern="0" dirty="0">
              <a:solidFill>
                <a:srgbClr val="134087"/>
              </a:solidFill>
              <a:latin typeface="Montserrat"/>
              <a:ea typeface="Montserrat"/>
              <a:cs typeface="Montserrat"/>
              <a:sym typeface="Montserrat"/>
            </a:endParaRPr>
          </a:p>
          <a:p>
            <a:pPr defTabSz="1219170">
              <a:buClr>
                <a:srgbClr val="000000"/>
              </a:buClr>
            </a:pPr>
            <a:r>
              <a:rPr lang="en-US" sz="2200" kern="0" dirty="0">
                <a:solidFill>
                  <a:srgbClr val="134087"/>
                </a:solidFill>
                <a:latin typeface="Montserrat"/>
                <a:ea typeface="Montserrat"/>
                <a:cs typeface="Montserrat"/>
                <a:sym typeface="Montserrat"/>
              </a:rPr>
              <a:t>The non-inclusion of a handwritten signature as part of the </a:t>
            </a:r>
            <a:r>
              <a:rPr lang="en-US" sz="2200" kern="0" dirty="0" err="1">
                <a:solidFill>
                  <a:srgbClr val="134087"/>
                </a:solidFill>
                <a:latin typeface="Montserrat"/>
                <a:ea typeface="Montserrat"/>
                <a:cs typeface="Montserrat"/>
                <a:sym typeface="Montserrat"/>
              </a:rPr>
              <a:t>PhilID</a:t>
            </a:r>
            <a:r>
              <a:rPr lang="en-US" sz="2200" kern="0" dirty="0">
                <a:solidFill>
                  <a:srgbClr val="134087"/>
                </a:solidFill>
                <a:latin typeface="Montserrat"/>
                <a:ea typeface="Montserrat"/>
                <a:cs typeface="Montserrat"/>
                <a:sym typeface="Montserrat"/>
              </a:rPr>
              <a:t> was  deliberate and aligns with other national ID systems, such as in India,  Singapore, Malaysia, Thailand, and Vietnam, among others. It intends to:</a:t>
            </a:r>
          </a:p>
          <a:p>
            <a:pPr defTabSz="1219170">
              <a:buClr>
                <a:srgbClr val="000000"/>
              </a:buClr>
            </a:pPr>
            <a:endParaRPr lang="en-US" sz="2200" kern="0" dirty="0">
              <a:solidFill>
                <a:srgbClr val="134087"/>
              </a:solidFill>
              <a:latin typeface="Montserrat"/>
              <a:ea typeface="Montserrat"/>
              <a:cs typeface="Montserrat"/>
              <a:sym typeface="Montserrat"/>
            </a:endParaRPr>
          </a:p>
          <a:p>
            <a:pPr defTabSz="1219170">
              <a:buClr>
                <a:srgbClr val="000000"/>
              </a:buClr>
            </a:pPr>
            <a:r>
              <a:rPr lang="en-US" sz="2200" kern="0" dirty="0">
                <a:solidFill>
                  <a:srgbClr val="134087"/>
                </a:solidFill>
                <a:latin typeface="Montserrat"/>
                <a:ea typeface="Montserrat"/>
                <a:cs typeface="Montserrat"/>
                <a:sym typeface="Montserrat"/>
              </a:rPr>
              <a:t>● Promote greater security in transactions through stronger methods  of verification and lower risks of forgery;</a:t>
            </a:r>
          </a:p>
          <a:p>
            <a:pPr defTabSz="1219170">
              <a:buClr>
                <a:srgbClr val="000000"/>
              </a:buClr>
            </a:pPr>
            <a:endParaRPr lang="en-US" sz="2200" kern="0" dirty="0">
              <a:solidFill>
                <a:srgbClr val="134087"/>
              </a:solidFill>
              <a:latin typeface="Montserrat"/>
              <a:ea typeface="Montserrat"/>
              <a:cs typeface="Montserrat"/>
              <a:sym typeface="Montserrat"/>
            </a:endParaRPr>
          </a:p>
          <a:p>
            <a:pPr defTabSz="1219170">
              <a:buClr>
                <a:srgbClr val="000000"/>
              </a:buClr>
            </a:pPr>
            <a:r>
              <a:rPr lang="en-US" sz="2200" kern="0" dirty="0">
                <a:solidFill>
                  <a:srgbClr val="134087"/>
                </a:solidFill>
                <a:latin typeface="Montserrat"/>
                <a:ea typeface="Montserrat"/>
                <a:cs typeface="Montserrat"/>
                <a:sym typeface="Montserrat"/>
              </a:rPr>
              <a:t>● Incentivize the use of digital technologies and more modern  approaches for identity verification; and</a:t>
            </a:r>
          </a:p>
          <a:p>
            <a:pPr defTabSz="1219170">
              <a:buClr>
                <a:srgbClr val="000000"/>
              </a:buClr>
            </a:pPr>
            <a:endParaRPr lang="en-US" sz="2200" kern="0" dirty="0">
              <a:solidFill>
                <a:srgbClr val="134087"/>
              </a:solidFill>
              <a:latin typeface="Montserrat"/>
              <a:ea typeface="Montserrat"/>
              <a:cs typeface="Montserrat"/>
              <a:sym typeface="Montserrat"/>
            </a:endParaRPr>
          </a:p>
          <a:p>
            <a:pPr defTabSz="1219170">
              <a:buClr>
                <a:srgbClr val="000000"/>
              </a:buClr>
            </a:pPr>
            <a:r>
              <a:rPr lang="en-US" sz="2200" kern="0" dirty="0">
                <a:solidFill>
                  <a:srgbClr val="134087"/>
                </a:solidFill>
                <a:latin typeface="Montserrat"/>
                <a:ea typeface="Montserrat"/>
                <a:cs typeface="Montserrat"/>
                <a:sym typeface="Montserrat"/>
              </a:rPr>
              <a:t>● Ensure the </a:t>
            </a:r>
            <a:r>
              <a:rPr lang="en-US" sz="2200" kern="0" dirty="0" err="1">
                <a:solidFill>
                  <a:srgbClr val="134087"/>
                </a:solidFill>
                <a:latin typeface="Montserrat"/>
                <a:ea typeface="Montserrat"/>
                <a:cs typeface="Montserrat"/>
                <a:sym typeface="Montserrat"/>
              </a:rPr>
              <a:t>PhilID</a:t>
            </a:r>
            <a:r>
              <a:rPr lang="en-US" sz="2200" kern="0" dirty="0">
                <a:solidFill>
                  <a:srgbClr val="134087"/>
                </a:solidFill>
                <a:latin typeface="Montserrat"/>
                <a:ea typeface="Montserrat"/>
                <a:cs typeface="Montserrat"/>
                <a:sym typeface="Montserrat"/>
              </a:rPr>
              <a:t> remains universally accessible and usable for all  Filipinos.</a:t>
            </a:r>
          </a:p>
        </p:txBody>
      </p:sp>
      <p:sp>
        <p:nvSpPr>
          <p:cNvPr id="7" name="Google Shape;188;p38">
            <a:extLst>
              <a:ext uri="{FF2B5EF4-FFF2-40B4-BE49-F238E27FC236}">
                <a16:creationId xmlns:a16="http://schemas.microsoft.com/office/drawing/2014/main" id="{4B515AE8-4724-48C5-A9C9-9A59A03D9B99}"/>
              </a:ext>
            </a:extLst>
          </p:cNvPr>
          <p:cNvSpPr txBox="1"/>
          <p:nvPr/>
        </p:nvSpPr>
        <p:spPr>
          <a:xfrm>
            <a:off x="207579" y="663869"/>
            <a:ext cx="8912669" cy="664000"/>
          </a:xfrm>
          <a:prstGeom prst="rect">
            <a:avLst/>
          </a:prstGeom>
          <a:solidFill>
            <a:srgbClr val="134087"/>
          </a:solidFill>
          <a:ln>
            <a:noFill/>
          </a:ln>
        </p:spPr>
        <p:txBody>
          <a:bodyPr spcFirstLastPara="1" wrap="square" lIns="91433" tIns="91433" rIns="91433" bIns="91433" anchor="ctr" anchorCtr="0">
            <a:noAutofit/>
          </a:bodyPr>
          <a:lstStyle/>
          <a:p>
            <a:pPr defTabSz="1219170">
              <a:buClr>
                <a:srgbClr val="000000"/>
              </a:buClr>
              <a:buSzPts val="1600"/>
            </a:pPr>
            <a:r>
              <a:rPr lang="en-US" sz="2400" b="1" dirty="0">
                <a:solidFill>
                  <a:schemeClr val="bg1"/>
                </a:solidFill>
                <a:latin typeface="Montserrat" panose="020B0604020202020204" pitchFamily="2" charset="0"/>
              </a:rPr>
              <a:t>Non-inclusion of handwritten signatures in </a:t>
            </a:r>
            <a:r>
              <a:rPr lang="en-US" sz="2400" b="1" dirty="0" err="1">
                <a:solidFill>
                  <a:schemeClr val="bg1"/>
                </a:solidFill>
                <a:latin typeface="Montserrat" panose="020B0604020202020204" pitchFamily="2" charset="0"/>
              </a:rPr>
              <a:t>PhilID</a:t>
            </a:r>
            <a:endParaRPr lang="en-US" sz="2400" b="1" kern="0" dirty="0">
              <a:solidFill>
                <a:schemeClr val="bg1"/>
              </a:solidFill>
              <a:latin typeface="Montserrat" panose="020B0604020202020204" pitchFamily="2" charset="0"/>
              <a:ea typeface="Montserrat"/>
              <a:cs typeface="Montserrat"/>
              <a:sym typeface="Montserrat"/>
            </a:endParaRPr>
          </a:p>
        </p:txBody>
      </p:sp>
    </p:spTree>
    <p:extLst>
      <p:ext uri="{BB962C8B-B14F-4D97-AF65-F5344CB8AC3E}">
        <p14:creationId xmlns:p14="http://schemas.microsoft.com/office/powerpoint/2010/main" val="152160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87;p38">
            <a:extLst>
              <a:ext uri="{FF2B5EF4-FFF2-40B4-BE49-F238E27FC236}">
                <a16:creationId xmlns:a16="http://schemas.microsoft.com/office/drawing/2014/main" id="{97428AD6-7592-4A3D-B552-8CB709D5443A}"/>
              </a:ext>
            </a:extLst>
          </p:cNvPr>
          <p:cNvSpPr txBox="1"/>
          <p:nvPr/>
        </p:nvSpPr>
        <p:spPr>
          <a:xfrm>
            <a:off x="415308" y="1165155"/>
            <a:ext cx="11218169" cy="5341662"/>
          </a:xfrm>
          <a:prstGeom prst="rect">
            <a:avLst/>
          </a:prstGeom>
          <a:noFill/>
          <a:ln w="38100" cap="flat" cmpd="sng">
            <a:solidFill>
              <a:schemeClr val="accent4"/>
            </a:solidFill>
            <a:prstDash val="solid"/>
            <a:round/>
            <a:headEnd type="none" w="sm" len="sm"/>
            <a:tailEnd type="none" w="sm" len="sm"/>
          </a:ln>
        </p:spPr>
        <p:txBody>
          <a:bodyPr spcFirstLastPara="1" wrap="square" lIns="91433" tIns="91433" rIns="91433" bIns="91433" anchor="t" anchorCtr="0">
            <a:noAutofit/>
          </a:bodyPr>
          <a:lstStyle/>
          <a:p>
            <a:pPr defTabSz="1219170">
              <a:lnSpc>
                <a:spcPct val="150000"/>
              </a:lnSpc>
              <a:buClr>
                <a:srgbClr val="000000"/>
              </a:buClr>
            </a:pPr>
            <a:endParaRPr lang="en-US" sz="2400" kern="0" dirty="0">
              <a:solidFill>
                <a:srgbClr val="134087"/>
              </a:solidFill>
              <a:latin typeface="Montserrat"/>
              <a:ea typeface="Montserrat"/>
              <a:cs typeface="Montserrat"/>
              <a:sym typeface="Montserrat"/>
            </a:endParaRPr>
          </a:p>
        </p:txBody>
      </p:sp>
      <p:sp>
        <p:nvSpPr>
          <p:cNvPr id="7" name="Google Shape;188;p38">
            <a:extLst>
              <a:ext uri="{FF2B5EF4-FFF2-40B4-BE49-F238E27FC236}">
                <a16:creationId xmlns:a16="http://schemas.microsoft.com/office/drawing/2014/main" id="{4B515AE8-4724-48C5-A9C9-9A59A03D9B99}"/>
              </a:ext>
            </a:extLst>
          </p:cNvPr>
          <p:cNvSpPr txBox="1"/>
          <p:nvPr/>
        </p:nvSpPr>
        <p:spPr>
          <a:xfrm>
            <a:off x="207580" y="663869"/>
            <a:ext cx="7505185" cy="664000"/>
          </a:xfrm>
          <a:prstGeom prst="rect">
            <a:avLst/>
          </a:prstGeom>
          <a:solidFill>
            <a:srgbClr val="134087"/>
          </a:solidFill>
          <a:ln>
            <a:noFill/>
          </a:ln>
        </p:spPr>
        <p:txBody>
          <a:bodyPr spcFirstLastPara="1" wrap="square" lIns="91433" tIns="91433" rIns="91433" bIns="91433" anchor="ctr" anchorCtr="0">
            <a:noAutofit/>
          </a:bodyPr>
          <a:lstStyle/>
          <a:p>
            <a:pPr defTabSz="1219170">
              <a:buClr>
                <a:srgbClr val="000000"/>
              </a:buClr>
              <a:buSzPts val="1600"/>
            </a:pPr>
            <a:r>
              <a:rPr lang="en-US" sz="2400" b="1" dirty="0">
                <a:solidFill>
                  <a:schemeClr val="bg1"/>
                </a:solidFill>
                <a:latin typeface="Montserrat" panose="020B0604020202020204" pitchFamily="2" charset="0"/>
              </a:rPr>
              <a:t>Non-acceptance of </a:t>
            </a:r>
            <a:r>
              <a:rPr lang="en-US" sz="2400" b="1" dirty="0" err="1">
                <a:solidFill>
                  <a:schemeClr val="bg1"/>
                </a:solidFill>
                <a:latin typeface="Montserrat" panose="020B0604020202020204" pitchFamily="2" charset="0"/>
              </a:rPr>
              <a:t>PhilID</a:t>
            </a:r>
            <a:r>
              <a:rPr lang="en-US" sz="2400" b="1" dirty="0">
                <a:solidFill>
                  <a:schemeClr val="bg1"/>
                </a:solidFill>
                <a:latin typeface="Montserrat" panose="020B0604020202020204" pitchFamily="2" charset="0"/>
              </a:rPr>
              <a:t> and fines</a:t>
            </a:r>
            <a:endParaRPr sz="2400" b="1" kern="0" dirty="0">
              <a:solidFill>
                <a:schemeClr val="bg1"/>
              </a:solidFill>
              <a:latin typeface="Montserrat" panose="020B0604020202020204" pitchFamily="2" charset="0"/>
              <a:ea typeface="Montserrat"/>
              <a:cs typeface="Montserrat"/>
              <a:sym typeface="Montserrat"/>
            </a:endParaRPr>
          </a:p>
        </p:txBody>
      </p:sp>
      <p:pic>
        <p:nvPicPr>
          <p:cNvPr id="3" name="Picture 2">
            <a:extLst>
              <a:ext uri="{FF2B5EF4-FFF2-40B4-BE49-F238E27FC236}">
                <a16:creationId xmlns:a16="http://schemas.microsoft.com/office/drawing/2014/main" id="{A7F846AB-0A22-4FBA-9A9E-BC58C3B399C8}"/>
              </a:ext>
            </a:extLst>
          </p:cNvPr>
          <p:cNvPicPr>
            <a:picLocks noChangeAspect="1"/>
          </p:cNvPicPr>
          <p:nvPr/>
        </p:nvPicPr>
        <p:blipFill>
          <a:blip r:embed="rId2"/>
          <a:stretch>
            <a:fillRect/>
          </a:stretch>
        </p:blipFill>
        <p:spPr>
          <a:xfrm>
            <a:off x="8597735" y="2233026"/>
            <a:ext cx="2544438" cy="2563714"/>
          </a:xfrm>
          <a:prstGeom prst="rect">
            <a:avLst/>
          </a:prstGeom>
        </p:spPr>
      </p:pic>
      <p:sp>
        <p:nvSpPr>
          <p:cNvPr id="12" name="TextBox 11">
            <a:extLst>
              <a:ext uri="{FF2B5EF4-FFF2-40B4-BE49-F238E27FC236}">
                <a16:creationId xmlns:a16="http://schemas.microsoft.com/office/drawing/2014/main" id="{36420955-FA56-4411-B359-9FAD74774087}"/>
              </a:ext>
            </a:extLst>
          </p:cNvPr>
          <p:cNvSpPr txBox="1"/>
          <p:nvPr/>
        </p:nvSpPr>
        <p:spPr>
          <a:xfrm>
            <a:off x="558523" y="1989843"/>
            <a:ext cx="8039212" cy="308206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defTabSz="1219170">
              <a:lnSpc>
                <a:spcPct val="150000"/>
              </a:lnSpc>
              <a:buClr>
                <a:srgbClr val="000000"/>
              </a:buClr>
            </a:pPr>
            <a:r>
              <a:rPr lang="en-US" sz="2200" kern="0" dirty="0">
                <a:solidFill>
                  <a:srgbClr val="134087"/>
                </a:solidFill>
                <a:latin typeface="Montserrat"/>
                <a:ea typeface="Montserrat"/>
                <a:cs typeface="Montserrat"/>
                <a:sym typeface="Montserrat"/>
              </a:rPr>
              <a:t>Under </a:t>
            </a:r>
            <a:r>
              <a:rPr lang="en-US" sz="2200" b="1" kern="0" dirty="0">
                <a:solidFill>
                  <a:srgbClr val="134087"/>
                </a:solidFill>
                <a:latin typeface="Montserrat"/>
                <a:ea typeface="Montserrat"/>
                <a:cs typeface="Montserrat"/>
                <a:sym typeface="Montserrat"/>
              </a:rPr>
              <a:t>Section 19 of the </a:t>
            </a:r>
            <a:r>
              <a:rPr lang="en-US" sz="2200" b="1" kern="0" dirty="0" err="1">
                <a:solidFill>
                  <a:srgbClr val="134087"/>
                </a:solidFill>
                <a:latin typeface="Montserrat"/>
                <a:ea typeface="Montserrat"/>
                <a:cs typeface="Montserrat"/>
                <a:sym typeface="Montserrat"/>
              </a:rPr>
              <a:t>PhilSys</a:t>
            </a:r>
            <a:r>
              <a:rPr lang="en-US" sz="2200" b="1" kern="0" dirty="0">
                <a:solidFill>
                  <a:srgbClr val="134087"/>
                </a:solidFill>
                <a:latin typeface="Montserrat"/>
                <a:ea typeface="Montserrat"/>
                <a:cs typeface="Montserrat"/>
                <a:sym typeface="Montserrat"/>
              </a:rPr>
              <a:t> Act, any person or entity</a:t>
            </a:r>
            <a:r>
              <a:rPr lang="en-US" sz="2200" kern="0" dirty="0">
                <a:solidFill>
                  <a:srgbClr val="134087"/>
                </a:solidFill>
                <a:latin typeface="Montserrat"/>
                <a:ea typeface="Montserrat"/>
                <a:cs typeface="Montserrat"/>
                <a:sym typeface="Montserrat"/>
              </a:rPr>
              <a:t> who will </a:t>
            </a:r>
            <a:r>
              <a:rPr lang="en-US" sz="2200" b="1" kern="0" dirty="0">
                <a:solidFill>
                  <a:srgbClr val="134087"/>
                </a:solidFill>
                <a:latin typeface="Montserrat"/>
                <a:ea typeface="Montserrat"/>
                <a:cs typeface="Montserrat"/>
                <a:sym typeface="Montserrat"/>
              </a:rPr>
              <a:t>refuse to accept or recognize the </a:t>
            </a:r>
            <a:r>
              <a:rPr lang="en-US" sz="2200" b="1" kern="0" dirty="0" err="1">
                <a:solidFill>
                  <a:srgbClr val="134087"/>
                </a:solidFill>
                <a:latin typeface="Montserrat"/>
                <a:ea typeface="Montserrat"/>
                <a:cs typeface="Montserrat"/>
                <a:sym typeface="Montserrat"/>
              </a:rPr>
              <a:t>PhilID</a:t>
            </a:r>
            <a:r>
              <a:rPr lang="en-US" sz="2200" b="1" kern="0" dirty="0">
                <a:solidFill>
                  <a:srgbClr val="134087"/>
                </a:solidFill>
                <a:latin typeface="Montserrat"/>
                <a:ea typeface="Montserrat"/>
                <a:cs typeface="Montserrat"/>
                <a:sym typeface="Montserrat"/>
              </a:rPr>
              <a:t> or </a:t>
            </a:r>
            <a:r>
              <a:rPr lang="en-US" sz="2200" b="1" kern="0" dirty="0" err="1">
                <a:solidFill>
                  <a:srgbClr val="134087"/>
                </a:solidFill>
                <a:latin typeface="Montserrat"/>
                <a:ea typeface="Montserrat"/>
                <a:cs typeface="Montserrat"/>
                <a:sym typeface="Montserrat"/>
              </a:rPr>
              <a:t>PhilSys</a:t>
            </a:r>
            <a:r>
              <a:rPr lang="en-US" sz="2200" b="1" kern="0" dirty="0">
                <a:solidFill>
                  <a:srgbClr val="134087"/>
                </a:solidFill>
                <a:latin typeface="Montserrat"/>
                <a:ea typeface="Montserrat"/>
                <a:cs typeface="Montserrat"/>
                <a:sym typeface="Montserrat"/>
              </a:rPr>
              <a:t> Number (PSN)</a:t>
            </a:r>
            <a:r>
              <a:rPr lang="en-US" sz="2200" kern="0" dirty="0">
                <a:solidFill>
                  <a:srgbClr val="134087"/>
                </a:solidFill>
                <a:latin typeface="Montserrat"/>
                <a:ea typeface="Montserrat"/>
                <a:cs typeface="Montserrat"/>
                <a:sym typeface="Montserrat"/>
              </a:rPr>
              <a:t> as the only official identification of the holder, without just and sufficient cause, </a:t>
            </a:r>
            <a:r>
              <a:rPr lang="en-US" sz="2200" b="1" kern="0" dirty="0">
                <a:solidFill>
                  <a:srgbClr val="134087"/>
                </a:solidFill>
                <a:latin typeface="Montserrat"/>
                <a:ea typeface="Montserrat"/>
                <a:cs typeface="Montserrat"/>
                <a:sym typeface="Montserrat"/>
              </a:rPr>
              <a:t>shall be fined </a:t>
            </a:r>
            <a:r>
              <a:rPr lang="en-US" sz="2200" kern="0" dirty="0">
                <a:solidFill>
                  <a:srgbClr val="134087"/>
                </a:solidFill>
                <a:latin typeface="Montserrat"/>
                <a:ea typeface="Montserrat"/>
                <a:cs typeface="Montserrat"/>
                <a:sym typeface="Montserrat"/>
              </a:rPr>
              <a:t>an amount equivalent to </a:t>
            </a:r>
            <a:r>
              <a:rPr lang="en-US" sz="2200" b="1" kern="0" dirty="0">
                <a:solidFill>
                  <a:srgbClr val="134087"/>
                </a:solidFill>
                <a:latin typeface="Montserrat"/>
                <a:ea typeface="Montserrat"/>
                <a:cs typeface="Montserrat"/>
                <a:sym typeface="Montserrat"/>
              </a:rPr>
              <a:t>five hundred thousand pesos (Php 500,000.00).</a:t>
            </a:r>
          </a:p>
        </p:txBody>
      </p:sp>
    </p:spTree>
    <p:extLst>
      <p:ext uri="{BB962C8B-B14F-4D97-AF65-F5344CB8AC3E}">
        <p14:creationId xmlns:p14="http://schemas.microsoft.com/office/powerpoint/2010/main" val="511941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87;p38">
            <a:extLst>
              <a:ext uri="{FF2B5EF4-FFF2-40B4-BE49-F238E27FC236}">
                <a16:creationId xmlns:a16="http://schemas.microsoft.com/office/drawing/2014/main" id="{97428AD6-7592-4A3D-B552-8CB709D5443A}"/>
              </a:ext>
            </a:extLst>
          </p:cNvPr>
          <p:cNvSpPr txBox="1"/>
          <p:nvPr/>
        </p:nvSpPr>
        <p:spPr>
          <a:xfrm>
            <a:off x="415308" y="1165155"/>
            <a:ext cx="11218169" cy="5341662"/>
          </a:xfrm>
          <a:prstGeom prst="rect">
            <a:avLst/>
          </a:prstGeom>
          <a:noFill/>
          <a:ln w="38100" cap="flat" cmpd="sng">
            <a:solidFill>
              <a:schemeClr val="accent4"/>
            </a:solidFill>
            <a:prstDash val="solid"/>
            <a:round/>
            <a:headEnd type="none" w="sm" len="sm"/>
            <a:tailEnd type="none" w="sm" len="sm"/>
          </a:ln>
        </p:spPr>
        <p:txBody>
          <a:bodyPr spcFirstLastPara="1" wrap="square" lIns="91433" tIns="91433" rIns="91433" bIns="91433" anchor="t" anchorCtr="0">
            <a:noAutofit/>
          </a:bodyPr>
          <a:lstStyle/>
          <a:p>
            <a:pPr defTabSz="1219170">
              <a:buClr>
                <a:srgbClr val="000000"/>
              </a:buClr>
            </a:pPr>
            <a:endParaRPr lang="en-US" sz="2400" kern="0" dirty="0">
              <a:solidFill>
                <a:srgbClr val="134087"/>
              </a:solidFill>
              <a:latin typeface="Montserrat"/>
              <a:ea typeface="Montserrat"/>
              <a:cs typeface="Montserrat"/>
              <a:sym typeface="Montserrat"/>
            </a:endParaRPr>
          </a:p>
        </p:txBody>
      </p:sp>
      <p:sp>
        <p:nvSpPr>
          <p:cNvPr id="7" name="Google Shape;188;p38">
            <a:extLst>
              <a:ext uri="{FF2B5EF4-FFF2-40B4-BE49-F238E27FC236}">
                <a16:creationId xmlns:a16="http://schemas.microsoft.com/office/drawing/2014/main" id="{4B515AE8-4724-48C5-A9C9-9A59A03D9B99}"/>
              </a:ext>
            </a:extLst>
          </p:cNvPr>
          <p:cNvSpPr txBox="1"/>
          <p:nvPr/>
        </p:nvSpPr>
        <p:spPr>
          <a:xfrm>
            <a:off x="207579" y="663869"/>
            <a:ext cx="8912669" cy="664000"/>
          </a:xfrm>
          <a:prstGeom prst="rect">
            <a:avLst/>
          </a:prstGeom>
          <a:solidFill>
            <a:srgbClr val="134087"/>
          </a:solidFill>
          <a:ln>
            <a:noFill/>
          </a:ln>
        </p:spPr>
        <p:txBody>
          <a:bodyPr spcFirstLastPara="1" wrap="square" lIns="91433" tIns="91433" rIns="91433" bIns="91433" anchor="ctr" anchorCtr="0">
            <a:noAutofit/>
          </a:bodyPr>
          <a:lstStyle/>
          <a:p>
            <a:pPr defTabSz="1219170">
              <a:buClr>
                <a:srgbClr val="000000"/>
              </a:buClr>
              <a:buSzPts val="1600"/>
            </a:pPr>
            <a:r>
              <a:rPr lang="en-US" sz="2400" b="1" dirty="0">
                <a:solidFill>
                  <a:schemeClr val="bg1"/>
                </a:solidFill>
                <a:latin typeface="Montserrat" panose="020B0604020202020204" pitchFamily="2" charset="0"/>
              </a:rPr>
              <a:t>Webinar on </a:t>
            </a:r>
            <a:r>
              <a:rPr lang="en-US" sz="2400" b="1" dirty="0" err="1">
                <a:solidFill>
                  <a:schemeClr val="bg1"/>
                </a:solidFill>
                <a:latin typeface="Montserrat" panose="020B0604020202020204" pitchFamily="2" charset="0"/>
              </a:rPr>
              <a:t>PhilSys</a:t>
            </a:r>
            <a:r>
              <a:rPr lang="en-US" sz="2400" b="1" dirty="0">
                <a:solidFill>
                  <a:schemeClr val="bg1"/>
                </a:solidFill>
                <a:latin typeface="Montserrat" panose="020B0604020202020204" pitchFamily="2" charset="0"/>
              </a:rPr>
              <a:t>-enabled services</a:t>
            </a:r>
            <a:endParaRPr lang="en-US" sz="2400" b="1" kern="0" dirty="0">
              <a:solidFill>
                <a:schemeClr val="bg1"/>
              </a:solidFill>
              <a:latin typeface="Montserrat" panose="020B0604020202020204" pitchFamily="2" charset="0"/>
              <a:ea typeface="Montserrat"/>
              <a:cs typeface="Montserrat"/>
              <a:sym typeface="Montserrat"/>
            </a:endParaRPr>
          </a:p>
        </p:txBody>
      </p:sp>
      <p:sp>
        <p:nvSpPr>
          <p:cNvPr id="4" name="Title 1">
            <a:extLst>
              <a:ext uri="{FF2B5EF4-FFF2-40B4-BE49-F238E27FC236}">
                <a16:creationId xmlns:a16="http://schemas.microsoft.com/office/drawing/2014/main" id="{15BD463A-B236-48FC-AC83-50BF469263D9}"/>
              </a:ext>
            </a:extLst>
          </p:cNvPr>
          <p:cNvSpPr txBox="1">
            <a:spLocks/>
          </p:cNvSpPr>
          <p:nvPr/>
        </p:nvSpPr>
        <p:spPr>
          <a:xfrm>
            <a:off x="3629082" y="1912727"/>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PH" sz="4800" b="1" dirty="0">
                <a:solidFill>
                  <a:srgbClr val="0070C0"/>
                </a:solidFill>
                <a:latin typeface="Arial" pitchFamily="34" charset="0"/>
                <a:cs typeface="Arial" pitchFamily="34" charset="0"/>
              </a:rPr>
              <a:t>Thank you!</a:t>
            </a:r>
          </a:p>
        </p:txBody>
      </p:sp>
      <p:pic>
        <p:nvPicPr>
          <p:cNvPr id="5" name="Picture 4" descr="Image result for icon for website">
            <a:extLst>
              <a:ext uri="{FF2B5EF4-FFF2-40B4-BE49-F238E27FC236}">
                <a16:creationId xmlns:a16="http://schemas.microsoft.com/office/drawing/2014/main" id="{282F580D-B76F-41DD-AF10-577030714E2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852568" y="3376413"/>
            <a:ext cx="358775" cy="358775"/>
          </a:xfrm>
          <a:prstGeom prst="rect">
            <a:avLst/>
          </a:prstGeom>
          <a:noFill/>
        </p:spPr>
      </p:pic>
      <p:pic>
        <p:nvPicPr>
          <p:cNvPr id="8" name="Picture 7" descr="right logo">
            <a:extLst>
              <a:ext uri="{FF2B5EF4-FFF2-40B4-BE49-F238E27FC236}">
                <a16:creationId xmlns:a16="http://schemas.microsoft.com/office/drawing/2014/main" id="{1A115D91-7FAD-4A1E-8299-59DC1B735269}"/>
              </a:ext>
            </a:extLst>
          </p:cNvPr>
          <p:cNvPicPr>
            <a:picLocks noChangeAspect="1" noChangeArrowheads="1"/>
          </p:cNvPicPr>
          <p:nvPr/>
        </p:nvPicPr>
        <p:blipFill>
          <a:blip r:embed="rId3" cstate="print"/>
          <a:srcRect/>
          <a:stretch>
            <a:fillRect/>
          </a:stretch>
        </p:blipFill>
        <p:spPr bwMode="auto">
          <a:xfrm>
            <a:off x="4398629" y="3961247"/>
            <a:ext cx="1219200" cy="666751"/>
          </a:xfrm>
          <a:prstGeom prst="rect">
            <a:avLst/>
          </a:prstGeom>
          <a:noFill/>
        </p:spPr>
      </p:pic>
      <p:pic>
        <p:nvPicPr>
          <p:cNvPr id="9" name="Picture 6" descr="Twitter">
            <a:extLst>
              <a:ext uri="{FF2B5EF4-FFF2-40B4-BE49-F238E27FC236}">
                <a16:creationId xmlns:a16="http://schemas.microsoft.com/office/drawing/2014/main" id="{2D2396A7-0546-495B-ABE4-4AD7BFC639C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41501" y="4531114"/>
            <a:ext cx="361949" cy="372202"/>
          </a:xfrm>
          <a:prstGeom prst="rect">
            <a:avLst/>
          </a:prstGeom>
          <a:noFill/>
        </p:spPr>
      </p:pic>
      <p:pic>
        <p:nvPicPr>
          <p:cNvPr id="10" name="Picture 9" descr="Facebook">
            <a:extLst>
              <a:ext uri="{FF2B5EF4-FFF2-40B4-BE49-F238E27FC236}">
                <a16:creationId xmlns:a16="http://schemas.microsoft.com/office/drawing/2014/main" id="{90B4E203-AF95-4619-9B87-B53C032D71D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873250" y="5177181"/>
            <a:ext cx="330200" cy="339554"/>
          </a:xfrm>
          <a:prstGeom prst="rect">
            <a:avLst/>
          </a:prstGeom>
          <a:noFill/>
        </p:spPr>
      </p:pic>
      <p:sp>
        <p:nvSpPr>
          <p:cNvPr id="11" name="Content Placeholder 7">
            <a:extLst>
              <a:ext uri="{FF2B5EF4-FFF2-40B4-BE49-F238E27FC236}">
                <a16:creationId xmlns:a16="http://schemas.microsoft.com/office/drawing/2014/main" id="{4984748E-7EE2-4233-ACF0-F6FBEB1B089C}"/>
              </a:ext>
            </a:extLst>
          </p:cNvPr>
          <p:cNvSpPr txBox="1">
            <a:spLocks/>
          </p:cNvSpPr>
          <p:nvPr/>
        </p:nvSpPr>
        <p:spPr>
          <a:xfrm>
            <a:off x="5453564" y="3310139"/>
            <a:ext cx="6087292" cy="2837700"/>
          </a:xfrm>
          <a:prstGeom prst="rect">
            <a:avLst/>
          </a:prstGeom>
          <a:noFill/>
        </p:spPr>
        <p:txBody>
          <a:bodyPr wrap="square"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PH" sz="2000" b="0" i="0" u="none" strike="noStrike" kern="1200" cap="none" spc="0" normalizeH="0" baseline="0" noProof="0" dirty="0">
                <a:ln>
                  <a:noFill/>
                </a:ln>
                <a:solidFill>
                  <a:sysClr val="windowText" lastClr="000000"/>
                </a:solidFill>
                <a:effectLst/>
                <a:uLnTx/>
                <a:uFillTx/>
                <a:latin typeface="Calibri"/>
                <a:ea typeface="+mn-ea"/>
                <a:cs typeface="+mn-cs"/>
              </a:rPr>
              <a:t>http://www.psa.gov.ph</a:t>
            </a:r>
          </a:p>
          <a:p>
            <a:pPr marL="34290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n-PH" sz="2000" b="0" i="0" u="none" strike="noStrike" kern="1200" cap="none" spc="0" normalizeH="0" baseline="0" noProof="0" dirty="0">
              <a:ln>
                <a:noFill/>
              </a:ln>
              <a:solidFill>
                <a:sysClr val="windowText" lastClr="000000"/>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PH" sz="2000" b="0" i="0" u="none" strike="noStrike" kern="1200" cap="none" spc="0" normalizeH="0" baseline="0" noProof="0" dirty="0">
                <a:ln>
                  <a:noFill/>
                </a:ln>
                <a:solidFill>
                  <a:sysClr val="windowText" lastClr="000000"/>
                </a:solidFill>
                <a:effectLst/>
                <a:uLnTx/>
                <a:uFillTx/>
                <a:latin typeface="Calibri"/>
                <a:ea typeface="+mn-ea"/>
                <a:cs typeface="+mn-cs"/>
              </a:rPr>
              <a:t>http://openstat.psa.gov.ph</a:t>
            </a:r>
          </a:p>
          <a:p>
            <a:pPr marL="34290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n-PH" sz="2000" b="0" i="0" u="none" strike="noStrike" kern="1200" cap="none" spc="0" normalizeH="0" baseline="0" noProof="0" dirty="0">
              <a:ln>
                <a:noFill/>
              </a:ln>
              <a:solidFill>
                <a:sysClr val="windowText" lastClr="000000"/>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PH" sz="2000" b="0" i="0" u="none" strike="noStrike" kern="1200" cap="none" spc="0" normalizeH="0" baseline="0" noProof="0" dirty="0">
                <a:ln>
                  <a:noFill/>
                </a:ln>
                <a:solidFill>
                  <a:sysClr val="windowText" lastClr="000000"/>
                </a:solidFill>
                <a:effectLst/>
                <a:uLnTx/>
                <a:uFillTx/>
                <a:latin typeface="Calibri"/>
                <a:ea typeface="+mn-ea"/>
                <a:cs typeface="+mn-cs"/>
              </a:rPr>
              <a:t>https://twitter.com/PSAgovph</a:t>
            </a:r>
          </a:p>
          <a:p>
            <a:pPr marL="34290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n-PH" sz="2000" b="0" i="0" u="none" strike="noStrike" kern="1200" cap="none" spc="0" normalizeH="0" baseline="0" noProof="0" dirty="0">
              <a:ln>
                <a:noFill/>
              </a:ln>
              <a:solidFill>
                <a:sysClr val="windowText" lastClr="000000"/>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PH" sz="2000" b="0" i="0" u="none" strike="noStrike" kern="1200" cap="none" spc="0" normalizeH="0" baseline="0" noProof="0" dirty="0">
                <a:ln>
                  <a:noFill/>
                </a:ln>
                <a:solidFill>
                  <a:sysClr val="windowText" lastClr="000000"/>
                </a:solidFill>
                <a:effectLst/>
                <a:uLnTx/>
                <a:uFillTx/>
                <a:latin typeface="Calibri"/>
                <a:ea typeface="+mn-ea"/>
                <a:cs typeface="+mn-cs"/>
              </a:rPr>
              <a:t>https://www.facebook.com/PhilippineStatisticsAuthority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PH" sz="3200" b="0" i="0" u="none" strike="noStrike" kern="1200" cap="none" spc="0" normalizeH="0" baseline="0" noProof="0" dirty="0">
              <a:ln>
                <a:noFill/>
              </a:ln>
              <a:solidFill>
                <a:sysClr val="windowText" lastClr="000000"/>
              </a:solidFill>
              <a:effectLst/>
              <a:uLnTx/>
              <a:uFillTx/>
              <a:latin typeface="Calibri"/>
              <a:ea typeface="+mn-ea"/>
              <a:cs typeface="+mn-cs"/>
            </a:endParaRPr>
          </a:p>
        </p:txBody>
      </p:sp>
      <p:pic>
        <p:nvPicPr>
          <p:cNvPr id="12" name="Picture 11">
            <a:extLst>
              <a:ext uri="{FF2B5EF4-FFF2-40B4-BE49-F238E27FC236}">
                <a16:creationId xmlns:a16="http://schemas.microsoft.com/office/drawing/2014/main" id="{57275A6F-3FCF-4507-8F6C-7903C559F009}"/>
              </a:ext>
            </a:extLst>
          </p:cNvPr>
          <p:cNvPicPr>
            <a:picLocks noChangeAspect="1"/>
          </p:cNvPicPr>
          <p:nvPr/>
        </p:nvPicPr>
        <p:blipFill>
          <a:blip r:embed="rId6"/>
          <a:stretch>
            <a:fillRect/>
          </a:stretch>
        </p:blipFill>
        <p:spPr>
          <a:xfrm>
            <a:off x="976508" y="1919573"/>
            <a:ext cx="3836475" cy="3836475"/>
          </a:xfrm>
          <a:prstGeom prst="rect">
            <a:avLst/>
          </a:prstGeom>
        </p:spPr>
      </p:pic>
    </p:spTree>
    <p:extLst>
      <p:ext uri="{BB962C8B-B14F-4D97-AF65-F5344CB8AC3E}">
        <p14:creationId xmlns:p14="http://schemas.microsoft.com/office/powerpoint/2010/main" val="419809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2319</TotalTime>
  <Words>806</Words>
  <Application>Microsoft Office PowerPoint</Application>
  <PresentationFormat>Widescreen</PresentationFormat>
  <Paragraphs>65</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Montserrat</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 Carlos</dc:creator>
  <cp:lastModifiedBy>oliver chancoco</cp:lastModifiedBy>
  <cp:revision>90</cp:revision>
  <dcterms:created xsi:type="dcterms:W3CDTF">2021-09-04T11:00:18Z</dcterms:created>
  <dcterms:modified xsi:type="dcterms:W3CDTF">2021-12-02T07:43:38Z</dcterms:modified>
</cp:coreProperties>
</file>